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bd9d0ce6504d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7928d7ad9d4a2b"/>
  </p:sldMasterIdLst>
  <p:sldIdLst>
    <p:sldId xmlns:r="http://schemas.openxmlformats.org/officeDocument/2006/relationships" id="256" r:id="R103d7058e30b464c"/>
    <p:sldId xmlns:r="http://schemas.openxmlformats.org/officeDocument/2006/relationships" id="257" r:id="R7f2d0466d86d4209"/>
    <p:sldId xmlns:r="http://schemas.openxmlformats.org/officeDocument/2006/relationships" id="258" r:id="Rfef0b428dcad4afb"/>
    <p:sldId xmlns:r="http://schemas.openxmlformats.org/officeDocument/2006/relationships" id="259" r:id="Ra8e9bc99033b49d8"/>
    <p:sldId xmlns:r="http://schemas.openxmlformats.org/officeDocument/2006/relationships" id="260" r:id="Rb7ee222c804b4601"/>
    <p:sldId xmlns:r="http://schemas.openxmlformats.org/officeDocument/2006/relationships" id="261" r:id="R03f542ed07494291"/>
    <p:sldId xmlns:r="http://schemas.openxmlformats.org/officeDocument/2006/relationships" id="262" r:id="R8b40b7f827ce41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928d7ad9d4a2b" /><Relationship Type="http://schemas.openxmlformats.org/officeDocument/2006/relationships/slide" Target="/ppt/slides/slide1.xml" Id="R103d7058e30b464c" /><Relationship Type="http://schemas.openxmlformats.org/officeDocument/2006/relationships/slide" Target="/ppt/slides/slide2.xml" Id="R7f2d0466d86d4209" /><Relationship Type="http://schemas.openxmlformats.org/officeDocument/2006/relationships/slide" Target="/ppt/slides/slide3.xml" Id="Rfef0b428dcad4afb" /><Relationship Type="http://schemas.openxmlformats.org/officeDocument/2006/relationships/slide" Target="/ppt/slides/slide4.xml" Id="Ra8e9bc99033b49d8" /><Relationship Type="http://schemas.openxmlformats.org/officeDocument/2006/relationships/slide" Target="/ppt/slides/slide5.xml" Id="Rb7ee222c804b4601" /><Relationship Type="http://schemas.openxmlformats.org/officeDocument/2006/relationships/slide" Target="/ppt/slides/slide6.xml" Id="R03f542ed07494291" /><Relationship Type="http://schemas.openxmlformats.org/officeDocument/2006/relationships/slide" Target="/ppt/slides/slide7.xml" Id="R8b40b7f827ce41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be056a4974f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f958f1a6247cb" /><Relationship Type="http://schemas.openxmlformats.org/officeDocument/2006/relationships/theme" Target="/ppt/slideMasters/theme/theme1.xml" Id="R398ed31f19ba4d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4f958f1a6247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d14e72e034c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dcb00e4ef49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24f2060ab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d4c3acb1b4f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cc060b30242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a96f4d24641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e54b54b6e49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 IDRETT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 IDRETT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 IDRETT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 IDRETT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 IDRETT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 IDRETT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 IDRETT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KNØSÉN KNØSEN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 IDRETT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925 293 113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 IDRETT AS</a:t>
            </a:r>
          </a:p>
        </p:txBody>
      </p:sp>
    </p:spTree>
  </p:cSld>
  <p:clrMapOvr>
    <a:masterClrMapping xmlns:a="http://schemas.openxmlformats.org/drawingml/2006/main"/>
  </p:clrMapOvr>
</p:sld>
</file>