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d4bff9ce5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e24f3870a40e0"/>
  </p:sldMasterIdLst>
  <p:sldIdLst>
    <p:sldId xmlns:r="http://schemas.openxmlformats.org/officeDocument/2006/relationships" id="256" r:id="R6570b0377df34ad7"/>
    <p:sldId xmlns:r="http://schemas.openxmlformats.org/officeDocument/2006/relationships" id="257" r:id="R0bc53a74975142b8"/>
    <p:sldId xmlns:r="http://schemas.openxmlformats.org/officeDocument/2006/relationships" id="258" r:id="R6132d32260004be7"/>
    <p:sldId xmlns:r="http://schemas.openxmlformats.org/officeDocument/2006/relationships" id="259" r:id="Rfd1a0175f84b43b8"/>
    <p:sldId xmlns:r="http://schemas.openxmlformats.org/officeDocument/2006/relationships" id="260" r:id="Rfbc86701b446426d"/>
    <p:sldId xmlns:r="http://schemas.openxmlformats.org/officeDocument/2006/relationships" id="261" r:id="R6d6cd48fc4ea433a"/>
    <p:sldId xmlns:r="http://schemas.openxmlformats.org/officeDocument/2006/relationships" id="262" r:id="R9c64e2f96253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e24f3870a40e0" /><Relationship Type="http://schemas.openxmlformats.org/officeDocument/2006/relationships/slide" Target="/ppt/slides/slide1.xml" Id="R6570b0377df34ad7" /><Relationship Type="http://schemas.openxmlformats.org/officeDocument/2006/relationships/slide" Target="/ppt/slides/slide2.xml" Id="R0bc53a74975142b8" /><Relationship Type="http://schemas.openxmlformats.org/officeDocument/2006/relationships/slide" Target="/ppt/slides/slide3.xml" Id="R6132d32260004be7" /><Relationship Type="http://schemas.openxmlformats.org/officeDocument/2006/relationships/slide" Target="/ppt/slides/slide4.xml" Id="Rfd1a0175f84b43b8" /><Relationship Type="http://schemas.openxmlformats.org/officeDocument/2006/relationships/slide" Target="/ppt/slides/slide5.xml" Id="Rfbc86701b446426d" /><Relationship Type="http://schemas.openxmlformats.org/officeDocument/2006/relationships/slide" Target="/ppt/slides/slide6.xml" Id="R6d6cd48fc4ea433a" /><Relationship Type="http://schemas.openxmlformats.org/officeDocument/2006/relationships/slide" Target="/ppt/slides/slide7.xml" Id="R9c64e2f96253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65ad333b5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f14c5b994c9c" /><Relationship Type="http://schemas.openxmlformats.org/officeDocument/2006/relationships/theme" Target="/ppt/slideMasters/theme/theme1.xml" Id="Rc27f9d3b7cda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5f14c5b99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82e23cc8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8033eef1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4b632fb5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70df0966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2c0b56c8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b7b41352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77d6b5fe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BESI MUR OG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BESI MUR OG GRAVING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HAZIRI BESIM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