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08d4093f3c42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ad03dae3464fda"/>
  </p:sldMasterIdLst>
  <p:sldIdLst>
    <p:sldId xmlns:r="http://schemas.openxmlformats.org/officeDocument/2006/relationships" id="256" r:id="R6f27c7f7fdcd4c5e"/>
    <p:sldId xmlns:r="http://schemas.openxmlformats.org/officeDocument/2006/relationships" id="257" r:id="R86e0bf4faa7946d5"/>
    <p:sldId xmlns:r="http://schemas.openxmlformats.org/officeDocument/2006/relationships" id="258" r:id="R653208a1899f4fba"/>
    <p:sldId xmlns:r="http://schemas.openxmlformats.org/officeDocument/2006/relationships" id="259" r:id="Ra1e0d78c853f4d3f"/>
    <p:sldId xmlns:r="http://schemas.openxmlformats.org/officeDocument/2006/relationships" id="260" r:id="R3fc6ada1c30441a5"/>
    <p:sldId xmlns:r="http://schemas.openxmlformats.org/officeDocument/2006/relationships" id="261" r:id="R829b0fe16fb54e8b"/>
    <p:sldId xmlns:r="http://schemas.openxmlformats.org/officeDocument/2006/relationships" id="262" r:id="R90e87136b29643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ad03dae3464fda" /><Relationship Type="http://schemas.openxmlformats.org/officeDocument/2006/relationships/slide" Target="/ppt/slides/slide1.xml" Id="R6f27c7f7fdcd4c5e" /><Relationship Type="http://schemas.openxmlformats.org/officeDocument/2006/relationships/slide" Target="/ppt/slides/slide2.xml" Id="R86e0bf4faa7946d5" /><Relationship Type="http://schemas.openxmlformats.org/officeDocument/2006/relationships/slide" Target="/ppt/slides/slide3.xml" Id="R653208a1899f4fba" /><Relationship Type="http://schemas.openxmlformats.org/officeDocument/2006/relationships/slide" Target="/ppt/slides/slide4.xml" Id="Ra1e0d78c853f4d3f" /><Relationship Type="http://schemas.openxmlformats.org/officeDocument/2006/relationships/slide" Target="/ppt/slides/slide5.xml" Id="R3fc6ada1c30441a5" /><Relationship Type="http://schemas.openxmlformats.org/officeDocument/2006/relationships/slide" Target="/ppt/slides/slide6.xml" Id="R829b0fe16fb54e8b" /><Relationship Type="http://schemas.openxmlformats.org/officeDocument/2006/relationships/slide" Target="/ppt/slides/slide7.xml" Id="R90e87136b29643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cbda8283f743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1d27f67e4a4b9e" /><Relationship Type="http://schemas.openxmlformats.org/officeDocument/2006/relationships/theme" Target="/ppt/slideMasters/theme/theme1.xml" Id="R556babe3e99240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1d27f67e4a4b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ae1a4afab41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5f9b3071648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108edc50ac47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17df1ad544c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4fe1f7a77a44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06a06dcb540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cc5165e3148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BEKKAN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BEKKAN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BEKKAN CAPITAL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BEKKAN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BEKKAN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BEKKAN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−4 771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−117 055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80 945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BEKKAN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BEKKIS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KANIC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BEKKAN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Billingstadåsen 31A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925 294 713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BEKKAN CAPITAL AS</a:t>
            </a:r>
          </a:p>
        </p:txBody>
      </p:sp>
    </p:spTree>
  </p:cSld>
  <p:clrMapOvr>
    <a:masterClrMapping xmlns:a="http://schemas.openxmlformats.org/drawingml/2006/main"/>
  </p:clrMapOvr>
</p:sld>
</file>