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79ddf869e47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47fae6f944536"/>
  </p:sldMasterIdLst>
  <p:sldIdLst>
    <p:sldId xmlns:r="http://schemas.openxmlformats.org/officeDocument/2006/relationships" id="256" r:id="R6704d08e428240c6"/>
    <p:sldId xmlns:r="http://schemas.openxmlformats.org/officeDocument/2006/relationships" id="257" r:id="R04c0626337e34000"/>
    <p:sldId xmlns:r="http://schemas.openxmlformats.org/officeDocument/2006/relationships" id="258" r:id="R7b80ef3c7e5d4242"/>
    <p:sldId xmlns:r="http://schemas.openxmlformats.org/officeDocument/2006/relationships" id="259" r:id="R13a64c87f1b84246"/>
    <p:sldId xmlns:r="http://schemas.openxmlformats.org/officeDocument/2006/relationships" id="260" r:id="Rc01b84edb25046dc"/>
    <p:sldId xmlns:r="http://schemas.openxmlformats.org/officeDocument/2006/relationships" id="261" r:id="Ref6bce8a818b4730"/>
    <p:sldId xmlns:r="http://schemas.openxmlformats.org/officeDocument/2006/relationships" id="262" r:id="R3b2bf5775d8341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47fae6f944536" /><Relationship Type="http://schemas.openxmlformats.org/officeDocument/2006/relationships/slide" Target="/ppt/slides/slide1.xml" Id="R6704d08e428240c6" /><Relationship Type="http://schemas.openxmlformats.org/officeDocument/2006/relationships/slide" Target="/ppt/slides/slide2.xml" Id="R04c0626337e34000" /><Relationship Type="http://schemas.openxmlformats.org/officeDocument/2006/relationships/slide" Target="/ppt/slides/slide3.xml" Id="R7b80ef3c7e5d4242" /><Relationship Type="http://schemas.openxmlformats.org/officeDocument/2006/relationships/slide" Target="/ppt/slides/slide4.xml" Id="R13a64c87f1b84246" /><Relationship Type="http://schemas.openxmlformats.org/officeDocument/2006/relationships/slide" Target="/ppt/slides/slide5.xml" Id="Rc01b84edb25046dc" /><Relationship Type="http://schemas.openxmlformats.org/officeDocument/2006/relationships/slide" Target="/ppt/slides/slide6.xml" Id="Ref6bce8a818b4730" /><Relationship Type="http://schemas.openxmlformats.org/officeDocument/2006/relationships/slide" Target="/ppt/slides/slide7.xml" Id="R3b2bf5775d8341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a62a56f92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a7e38d7b14c65" /><Relationship Type="http://schemas.openxmlformats.org/officeDocument/2006/relationships/theme" Target="/ppt/slideMasters/theme/theme1.xml" Id="R3bc6aef4218c4b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ca7e38d7b14c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a43628a2f47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10b9ab35b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dc303a6d0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3bbbd78484a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0d491f7dc4b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611584fdb44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ab41cd21c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BØRSET SKOG OG VEG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BØRSET SKOG OG VEG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BØRSET SKOG OG VEG AS ble etablert [år] og holder til i Ålvundeid.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BØRSET SKOG OG VEG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BØRSET SKOG OG VEG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BØRSET SKOG OG VEG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5 788 408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−522 975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BØRSET SKOG OG VEG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BØRSET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BØRSET SKOG OG VEG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Børset, Børsetvegen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6620 Ålvundeid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925 296 201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BØRSET SKOG OG VEG AS</a:t>
            </a:r>
          </a:p>
        </p:txBody>
      </p:sp>
    </p:spTree>
  </p:cSld>
  <p:clrMapOvr>
    <a:masterClrMapping xmlns:a="http://schemas.openxmlformats.org/drawingml/2006/main"/>
  </p:clrMapOvr>
</p:sld>
</file>