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cc8eae08be4f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3ba732ec1f4a56"/>
  </p:sldMasterIdLst>
  <p:sldIdLst>
    <p:sldId xmlns:r="http://schemas.openxmlformats.org/officeDocument/2006/relationships" id="256" r:id="R85973c9d07cc4117"/>
    <p:sldId xmlns:r="http://schemas.openxmlformats.org/officeDocument/2006/relationships" id="257" r:id="Re6da68c2a0a14498"/>
    <p:sldId xmlns:r="http://schemas.openxmlformats.org/officeDocument/2006/relationships" id="258" r:id="Ra88cbaadad6f4e22"/>
    <p:sldId xmlns:r="http://schemas.openxmlformats.org/officeDocument/2006/relationships" id="259" r:id="R17d2acefc5dd4357"/>
    <p:sldId xmlns:r="http://schemas.openxmlformats.org/officeDocument/2006/relationships" id="260" r:id="Ra91e53b6a2f14297"/>
    <p:sldId xmlns:r="http://schemas.openxmlformats.org/officeDocument/2006/relationships" id="261" r:id="R001c39367f094275"/>
    <p:sldId xmlns:r="http://schemas.openxmlformats.org/officeDocument/2006/relationships" id="262" r:id="R37d732a234a54b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3ba732ec1f4a56" /><Relationship Type="http://schemas.openxmlformats.org/officeDocument/2006/relationships/slide" Target="/ppt/slides/slide1.xml" Id="R85973c9d07cc4117" /><Relationship Type="http://schemas.openxmlformats.org/officeDocument/2006/relationships/slide" Target="/ppt/slides/slide2.xml" Id="Re6da68c2a0a14498" /><Relationship Type="http://schemas.openxmlformats.org/officeDocument/2006/relationships/slide" Target="/ppt/slides/slide3.xml" Id="Ra88cbaadad6f4e22" /><Relationship Type="http://schemas.openxmlformats.org/officeDocument/2006/relationships/slide" Target="/ppt/slides/slide4.xml" Id="R17d2acefc5dd4357" /><Relationship Type="http://schemas.openxmlformats.org/officeDocument/2006/relationships/slide" Target="/ppt/slides/slide5.xml" Id="Ra91e53b6a2f14297" /><Relationship Type="http://schemas.openxmlformats.org/officeDocument/2006/relationships/slide" Target="/ppt/slides/slide6.xml" Id="R001c39367f094275" /><Relationship Type="http://schemas.openxmlformats.org/officeDocument/2006/relationships/slide" Target="/ppt/slides/slide7.xml" Id="R37d732a234a54b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805696177841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e0d41f98d4c70" /><Relationship Type="http://schemas.openxmlformats.org/officeDocument/2006/relationships/theme" Target="/ppt/slideMasters/theme/theme1.xml" Id="R38e017cd239843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1e0d41f98d4c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a4ad3da5f47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2ac5695ef42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d452f5d6240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75e254e9e43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f3d02abfe46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ef7cf962a49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ea36ceaac4e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HOLDINGS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93 607 536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222 933 788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239 021 668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 LUND SVINDAL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SLM Revisjon AS, Stortorget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925 296 848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HOLDINGS AS</a:t>
            </a:r>
          </a:p>
        </p:txBody>
      </p:sp>
    </p:spTree>
  </p:cSld>
  <p:clrMapOvr>
    <a:masterClrMapping xmlns:a="http://schemas.openxmlformats.org/drawingml/2006/main"/>
  </p:clrMapOvr>
</p:sld>
</file>