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dcb412f1804d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72260251d14b2c"/>
  </p:sldMasterIdLst>
  <p:sldIdLst>
    <p:sldId xmlns:r="http://schemas.openxmlformats.org/officeDocument/2006/relationships" id="256" r:id="R31db10b895a34717"/>
    <p:sldId xmlns:r="http://schemas.openxmlformats.org/officeDocument/2006/relationships" id="257" r:id="R7a05f363caf64eaa"/>
    <p:sldId xmlns:r="http://schemas.openxmlformats.org/officeDocument/2006/relationships" id="258" r:id="R8d71c5ff73a54d79"/>
    <p:sldId xmlns:r="http://schemas.openxmlformats.org/officeDocument/2006/relationships" id="259" r:id="R36bb71bf47184cfa"/>
    <p:sldId xmlns:r="http://schemas.openxmlformats.org/officeDocument/2006/relationships" id="260" r:id="R4993d8445dd74ae1"/>
    <p:sldId xmlns:r="http://schemas.openxmlformats.org/officeDocument/2006/relationships" id="261" r:id="R64d8a1d3d9574972"/>
    <p:sldId xmlns:r="http://schemas.openxmlformats.org/officeDocument/2006/relationships" id="262" r:id="Rdd9563fa69dd48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2260251d14b2c" /><Relationship Type="http://schemas.openxmlformats.org/officeDocument/2006/relationships/slide" Target="/ppt/slides/slide1.xml" Id="R31db10b895a34717" /><Relationship Type="http://schemas.openxmlformats.org/officeDocument/2006/relationships/slide" Target="/ppt/slides/slide2.xml" Id="R7a05f363caf64eaa" /><Relationship Type="http://schemas.openxmlformats.org/officeDocument/2006/relationships/slide" Target="/ppt/slides/slide3.xml" Id="R8d71c5ff73a54d79" /><Relationship Type="http://schemas.openxmlformats.org/officeDocument/2006/relationships/slide" Target="/ppt/slides/slide4.xml" Id="R36bb71bf47184cfa" /><Relationship Type="http://schemas.openxmlformats.org/officeDocument/2006/relationships/slide" Target="/ppt/slides/slide5.xml" Id="R4993d8445dd74ae1" /><Relationship Type="http://schemas.openxmlformats.org/officeDocument/2006/relationships/slide" Target="/ppt/slides/slide6.xml" Id="R64d8a1d3d9574972" /><Relationship Type="http://schemas.openxmlformats.org/officeDocument/2006/relationships/slide" Target="/ppt/slides/slide7.xml" Id="Rdd9563fa69dd48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95b3ec496f45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2d45aaeba4c2f" /><Relationship Type="http://schemas.openxmlformats.org/officeDocument/2006/relationships/theme" Target="/ppt/slideMasters/theme/theme1.xml" Id="R5979b38594a141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2d45aaeba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25eee5559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42e2ce93f4f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8d18409224e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7f3f226af4c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09dac09be47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49d327fdd4b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8dc6cdea843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GRENNESS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GRENNESS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359 358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1 225 570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2 227 213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NIKOLAI HEGRE GRENNESS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Nikolai Hegre Grenness, Ringshusveien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925 302 317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GRENNESS AS</a:t>
            </a:r>
          </a:p>
        </p:txBody>
      </p:sp>
    </p:spTree>
  </p:cSld>
  <p:clrMapOvr>
    <a:masterClrMapping xmlns:a="http://schemas.openxmlformats.org/drawingml/2006/main"/>
  </p:clrMapOvr>
</p:sld>
</file>