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179221ec6248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25930f024c4da8"/>
  </p:sldMasterIdLst>
  <p:sldIdLst>
    <p:sldId xmlns:r="http://schemas.openxmlformats.org/officeDocument/2006/relationships" id="256" r:id="R38a94890264148e6"/>
    <p:sldId xmlns:r="http://schemas.openxmlformats.org/officeDocument/2006/relationships" id="257" r:id="R988d2b91c36f4226"/>
    <p:sldId xmlns:r="http://schemas.openxmlformats.org/officeDocument/2006/relationships" id="258" r:id="R965fa4b0560d4b21"/>
    <p:sldId xmlns:r="http://schemas.openxmlformats.org/officeDocument/2006/relationships" id="259" r:id="Rcc9406d88d454045"/>
    <p:sldId xmlns:r="http://schemas.openxmlformats.org/officeDocument/2006/relationships" id="260" r:id="R291a519b9f8e47f9"/>
    <p:sldId xmlns:r="http://schemas.openxmlformats.org/officeDocument/2006/relationships" id="261" r:id="Raee1c32ec05248dc"/>
    <p:sldId xmlns:r="http://schemas.openxmlformats.org/officeDocument/2006/relationships" id="262" r:id="R2d6eaf32743740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25930f024c4da8" /><Relationship Type="http://schemas.openxmlformats.org/officeDocument/2006/relationships/slide" Target="/ppt/slides/slide1.xml" Id="R38a94890264148e6" /><Relationship Type="http://schemas.openxmlformats.org/officeDocument/2006/relationships/slide" Target="/ppt/slides/slide2.xml" Id="R988d2b91c36f4226" /><Relationship Type="http://schemas.openxmlformats.org/officeDocument/2006/relationships/slide" Target="/ppt/slides/slide3.xml" Id="R965fa4b0560d4b21" /><Relationship Type="http://schemas.openxmlformats.org/officeDocument/2006/relationships/slide" Target="/ppt/slides/slide4.xml" Id="Rcc9406d88d454045" /><Relationship Type="http://schemas.openxmlformats.org/officeDocument/2006/relationships/slide" Target="/ppt/slides/slide5.xml" Id="R291a519b9f8e47f9" /><Relationship Type="http://schemas.openxmlformats.org/officeDocument/2006/relationships/slide" Target="/ppt/slides/slide6.xml" Id="Raee1c32ec05248dc" /><Relationship Type="http://schemas.openxmlformats.org/officeDocument/2006/relationships/slide" Target="/ppt/slides/slide7.xml" Id="R2d6eaf32743740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cb41e8fe4745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7ca4e53cdd47f1" /><Relationship Type="http://schemas.openxmlformats.org/officeDocument/2006/relationships/theme" Target="/ppt/slideMasters/theme/theme1.xml" Id="R46b78e97100244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7ca4e53cdd47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ea441397314f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2780b27b44b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bcaec25c747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4e4b4527cc4c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1fe32c976b4b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e9b7a16e047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52bc80d0f45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SMEHREN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SMEHREN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125 529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186 117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186 809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MEHREN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Bergs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925 312 398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SMEHREN AS</a:t>
            </a:r>
          </a:p>
        </p:txBody>
      </p:sp>
    </p:spTree>
  </p:cSld>
  <p:clrMapOvr>
    <a:masterClrMapping xmlns:a="http://schemas.openxmlformats.org/drawingml/2006/main"/>
  </p:clrMapOvr>
</p:sld>
</file>