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2e7454419b44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8c7caa0e1b42c8"/>
  </p:sldMasterIdLst>
  <p:sldIdLst>
    <p:sldId xmlns:r="http://schemas.openxmlformats.org/officeDocument/2006/relationships" id="256" r:id="Rc2229a1c615a449e"/>
    <p:sldId xmlns:r="http://schemas.openxmlformats.org/officeDocument/2006/relationships" id="257" r:id="R4da68d02691548ac"/>
    <p:sldId xmlns:r="http://schemas.openxmlformats.org/officeDocument/2006/relationships" id="258" r:id="Rea6bd9b0510a4860"/>
    <p:sldId xmlns:r="http://schemas.openxmlformats.org/officeDocument/2006/relationships" id="259" r:id="R2679c261973e4a50"/>
    <p:sldId xmlns:r="http://schemas.openxmlformats.org/officeDocument/2006/relationships" id="260" r:id="Rd640b07f928b4d56"/>
    <p:sldId xmlns:r="http://schemas.openxmlformats.org/officeDocument/2006/relationships" id="261" r:id="R7403aff34acb4a77"/>
    <p:sldId xmlns:r="http://schemas.openxmlformats.org/officeDocument/2006/relationships" id="262" r:id="R9963cff7427541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8c7caa0e1b42c8" /><Relationship Type="http://schemas.openxmlformats.org/officeDocument/2006/relationships/slide" Target="/ppt/slides/slide1.xml" Id="Rc2229a1c615a449e" /><Relationship Type="http://schemas.openxmlformats.org/officeDocument/2006/relationships/slide" Target="/ppt/slides/slide2.xml" Id="R4da68d02691548ac" /><Relationship Type="http://schemas.openxmlformats.org/officeDocument/2006/relationships/slide" Target="/ppt/slides/slide3.xml" Id="Rea6bd9b0510a4860" /><Relationship Type="http://schemas.openxmlformats.org/officeDocument/2006/relationships/slide" Target="/ppt/slides/slide4.xml" Id="R2679c261973e4a50" /><Relationship Type="http://schemas.openxmlformats.org/officeDocument/2006/relationships/slide" Target="/ppt/slides/slide5.xml" Id="Rd640b07f928b4d56" /><Relationship Type="http://schemas.openxmlformats.org/officeDocument/2006/relationships/slide" Target="/ppt/slides/slide6.xml" Id="R7403aff34acb4a77" /><Relationship Type="http://schemas.openxmlformats.org/officeDocument/2006/relationships/slide" Target="/ppt/slides/slide7.xml" Id="R9963cff7427541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0cbc5fc01046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283836dcc46ab" /><Relationship Type="http://schemas.openxmlformats.org/officeDocument/2006/relationships/theme" Target="/ppt/slideMasters/theme/theme1.xml" Id="R8c84946d006946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a283836dcc46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4893c5c9f41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33c65c69149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2bcfe1ceb49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a2593315a48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f33109b8d4c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f0b57280b40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1818096aa47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ELLINGARD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ELLINGARD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8 773 118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−1 869 933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−174 198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33 748 377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71 210 444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 SMITH HOLDING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CORUNDUM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MOTEMA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AVD KOMPASS INVEST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DAX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Standardveien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925 319 627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ELLINGARD HOLDING AS</a:t>
            </a:r>
          </a:p>
        </p:txBody>
      </p:sp>
    </p:spTree>
  </p:cSld>
  <p:clrMapOvr>
    <a:masterClrMapping xmlns:a="http://schemas.openxmlformats.org/drawingml/2006/main"/>
  </p:clrMapOvr>
</p:sld>
</file>