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ed3e52634c4b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0d0ea0a036474b"/>
  </p:sldMasterIdLst>
  <p:sldIdLst>
    <p:sldId xmlns:r="http://schemas.openxmlformats.org/officeDocument/2006/relationships" id="256" r:id="R9cf94fca70a647f7"/>
    <p:sldId xmlns:r="http://schemas.openxmlformats.org/officeDocument/2006/relationships" id="257" r:id="R86e441babac541c3"/>
    <p:sldId xmlns:r="http://schemas.openxmlformats.org/officeDocument/2006/relationships" id="258" r:id="Ra96051f3b5cd442a"/>
    <p:sldId xmlns:r="http://schemas.openxmlformats.org/officeDocument/2006/relationships" id="259" r:id="Ra2131add231243b3"/>
    <p:sldId xmlns:r="http://schemas.openxmlformats.org/officeDocument/2006/relationships" id="260" r:id="Rfaca5d90367d464a"/>
    <p:sldId xmlns:r="http://schemas.openxmlformats.org/officeDocument/2006/relationships" id="261" r:id="Rb3ccc592683c49e1"/>
    <p:sldId xmlns:r="http://schemas.openxmlformats.org/officeDocument/2006/relationships" id="262" r:id="Rb26bde82409441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0d0ea0a036474b" /><Relationship Type="http://schemas.openxmlformats.org/officeDocument/2006/relationships/slide" Target="/ppt/slides/slide1.xml" Id="R9cf94fca70a647f7" /><Relationship Type="http://schemas.openxmlformats.org/officeDocument/2006/relationships/slide" Target="/ppt/slides/slide2.xml" Id="R86e441babac541c3" /><Relationship Type="http://schemas.openxmlformats.org/officeDocument/2006/relationships/slide" Target="/ppt/slides/slide3.xml" Id="Ra96051f3b5cd442a" /><Relationship Type="http://schemas.openxmlformats.org/officeDocument/2006/relationships/slide" Target="/ppt/slides/slide4.xml" Id="Ra2131add231243b3" /><Relationship Type="http://schemas.openxmlformats.org/officeDocument/2006/relationships/slide" Target="/ppt/slides/slide5.xml" Id="Rfaca5d90367d464a" /><Relationship Type="http://schemas.openxmlformats.org/officeDocument/2006/relationships/slide" Target="/ppt/slides/slide6.xml" Id="Rb3ccc592683c49e1" /><Relationship Type="http://schemas.openxmlformats.org/officeDocument/2006/relationships/slide" Target="/ppt/slides/slide7.xml" Id="Rb26bde82409441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d21583ac6f49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d8bdfc92145ee" /><Relationship Type="http://schemas.openxmlformats.org/officeDocument/2006/relationships/theme" Target="/ppt/slideMasters/theme/theme1.xml" Id="Rd5e7f5f2652d4c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2d8bdfc92145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2847f41ca4d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c8972c04a44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2f1354e9b43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7b3497a844a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39fecefd343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398f603e740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f32b4615244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PUNTA VITTORIA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PUNTA VITTORIA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PUNTA VITTORIA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PUNTA VITTORIA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PUNTA VITTORIA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PUNTA VITTORIA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515 931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543 226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PUNTA VITTORIA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ÅDLAND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PUNTA VITTORIA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Ådland, Allégaten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925 320 110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PUNTA VITTORIA AS</a:t>
            </a:r>
          </a:p>
        </p:txBody>
      </p:sp>
    </p:spTree>
  </p:cSld>
  <p:clrMapOvr>
    <a:masterClrMapping xmlns:a="http://schemas.openxmlformats.org/drawingml/2006/main"/>
  </p:clrMapOvr>
</p:sld>
</file>