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a7071a613241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e7fa7e20a424c"/>
  </p:sldMasterIdLst>
  <p:sldIdLst>
    <p:sldId xmlns:r="http://schemas.openxmlformats.org/officeDocument/2006/relationships" id="256" r:id="R61bcb2f7eb7d44e6"/>
    <p:sldId xmlns:r="http://schemas.openxmlformats.org/officeDocument/2006/relationships" id="257" r:id="R28ffe88f2e504852"/>
    <p:sldId xmlns:r="http://schemas.openxmlformats.org/officeDocument/2006/relationships" id="258" r:id="R57c593a5e14b421c"/>
    <p:sldId xmlns:r="http://schemas.openxmlformats.org/officeDocument/2006/relationships" id="259" r:id="R14dc30798f464fd8"/>
    <p:sldId xmlns:r="http://schemas.openxmlformats.org/officeDocument/2006/relationships" id="260" r:id="R0668277535f047bc"/>
    <p:sldId xmlns:r="http://schemas.openxmlformats.org/officeDocument/2006/relationships" id="261" r:id="R06700d7984fa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e7fa7e20a424c" /><Relationship Type="http://schemas.openxmlformats.org/officeDocument/2006/relationships/slide" Target="/ppt/slides/slide1.xml" Id="R61bcb2f7eb7d44e6" /><Relationship Type="http://schemas.openxmlformats.org/officeDocument/2006/relationships/slide" Target="/ppt/slides/slide2.xml" Id="R28ffe88f2e504852" /><Relationship Type="http://schemas.openxmlformats.org/officeDocument/2006/relationships/slide" Target="/ppt/slides/slide3.xml" Id="R57c593a5e14b421c" /><Relationship Type="http://schemas.openxmlformats.org/officeDocument/2006/relationships/slide" Target="/ppt/slides/slide4.xml" Id="R14dc30798f464fd8" /><Relationship Type="http://schemas.openxmlformats.org/officeDocument/2006/relationships/slide" Target="/ppt/slides/slide5.xml" Id="R0668277535f047bc" /><Relationship Type="http://schemas.openxmlformats.org/officeDocument/2006/relationships/slide" Target="/ppt/slides/slide6.xml" Id="R06700d7984fa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a6ac667c954f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a37fcd4d34055" /><Relationship Type="http://schemas.openxmlformats.org/officeDocument/2006/relationships/theme" Target="/ppt/slideMasters/theme/theme1.xml" Id="R26a7a8ca76da44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6a37fcd4d3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7a7839c2b41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79ea359a347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aec929a1f4c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e31dd10b847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349e30aa044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476bc7a8542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INDUSTRIER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