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6cdffd4d0c4e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076f213c504d74"/>
  </p:sldMasterIdLst>
  <p:sldIdLst>
    <p:sldId xmlns:r="http://schemas.openxmlformats.org/officeDocument/2006/relationships" id="256" r:id="Rc683dcc0be604495"/>
    <p:sldId xmlns:r="http://schemas.openxmlformats.org/officeDocument/2006/relationships" id="257" r:id="R378b8c2dc1a2443c"/>
    <p:sldId xmlns:r="http://schemas.openxmlformats.org/officeDocument/2006/relationships" id="258" r:id="Rfe8ff622901a4bf9"/>
    <p:sldId xmlns:r="http://schemas.openxmlformats.org/officeDocument/2006/relationships" id="259" r:id="R1be3e05113aa49b0"/>
    <p:sldId xmlns:r="http://schemas.openxmlformats.org/officeDocument/2006/relationships" id="260" r:id="Raff4d033086d4c9c"/>
    <p:sldId xmlns:r="http://schemas.openxmlformats.org/officeDocument/2006/relationships" id="261" r:id="R506ff8c34f724b1e"/>
    <p:sldId xmlns:r="http://schemas.openxmlformats.org/officeDocument/2006/relationships" id="262" r:id="Re10d9d2a28f34f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076f213c504d74" /><Relationship Type="http://schemas.openxmlformats.org/officeDocument/2006/relationships/slide" Target="/ppt/slides/slide1.xml" Id="Rc683dcc0be604495" /><Relationship Type="http://schemas.openxmlformats.org/officeDocument/2006/relationships/slide" Target="/ppt/slides/slide2.xml" Id="R378b8c2dc1a2443c" /><Relationship Type="http://schemas.openxmlformats.org/officeDocument/2006/relationships/slide" Target="/ppt/slides/slide3.xml" Id="Rfe8ff622901a4bf9" /><Relationship Type="http://schemas.openxmlformats.org/officeDocument/2006/relationships/slide" Target="/ppt/slides/slide4.xml" Id="R1be3e05113aa49b0" /><Relationship Type="http://schemas.openxmlformats.org/officeDocument/2006/relationships/slide" Target="/ppt/slides/slide5.xml" Id="Raff4d033086d4c9c" /><Relationship Type="http://schemas.openxmlformats.org/officeDocument/2006/relationships/slide" Target="/ppt/slides/slide6.xml" Id="R506ff8c34f724b1e" /><Relationship Type="http://schemas.openxmlformats.org/officeDocument/2006/relationships/slide" Target="/ppt/slides/slide7.xml" Id="Re10d9d2a28f34f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24e2b30f4842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fd505d95194f26" /><Relationship Type="http://schemas.openxmlformats.org/officeDocument/2006/relationships/theme" Target="/ppt/slideMasters/theme/theme1.xml" Id="Rbcc2e3b62ea445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fd505d95194f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577326a7a342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f1b7ad58134c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0e8a3fef4940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00b2b5c52e41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855224a07a46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f7341d49664c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df894eb2974c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MUSTAD INDUSTRIER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MUSTAD INDUSTRIER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MUSTAD INDUSTRIER KAPITAL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MUSTAD INDUSTRIER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MUSTAD INDUSTRIER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MUSTAD INDUSTRIER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60 658 000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60 026 000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61 168 000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1 777 384 000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1 812 615 000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MUSTAD INDUSTRIER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MUSTAD INDUSTRIER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MUSTAD INDUSTRIER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925 321 621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MUSTAD INDUSTRIER KAPITAL AS</a:t>
            </a:r>
          </a:p>
        </p:txBody>
      </p:sp>
    </p:spTree>
  </p:cSld>
  <p:clrMapOvr>
    <a:masterClrMapping xmlns:a="http://schemas.openxmlformats.org/drawingml/2006/main"/>
  </p:clrMapOvr>
</p:sld>
</file>