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af374b831747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df24df86e04e41"/>
  </p:sldMasterIdLst>
  <p:sldIdLst>
    <p:sldId xmlns:r="http://schemas.openxmlformats.org/officeDocument/2006/relationships" id="256" r:id="R19fb021d2c7541b2"/>
    <p:sldId xmlns:r="http://schemas.openxmlformats.org/officeDocument/2006/relationships" id="257" r:id="R859a52d818144891"/>
    <p:sldId xmlns:r="http://schemas.openxmlformats.org/officeDocument/2006/relationships" id="258" r:id="Ra226ad8d97494e2d"/>
    <p:sldId xmlns:r="http://schemas.openxmlformats.org/officeDocument/2006/relationships" id="259" r:id="Rc88add5b6232413c"/>
    <p:sldId xmlns:r="http://schemas.openxmlformats.org/officeDocument/2006/relationships" id="260" r:id="R70d64df5dba24fa0"/>
    <p:sldId xmlns:r="http://schemas.openxmlformats.org/officeDocument/2006/relationships" id="261" r:id="Ra56ec3a6e757427b"/>
    <p:sldId xmlns:r="http://schemas.openxmlformats.org/officeDocument/2006/relationships" id="262" r:id="R5a9375d8cffc4a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f24df86e04e41" /><Relationship Type="http://schemas.openxmlformats.org/officeDocument/2006/relationships/slide" Target="/ppt/slides/slide1.xml" Id="R19fb021d2c7541b2" /><Relationship Type="http://schemas.openxmlformats.org/officeDocument/2006/relationships/slide" Target="/ppt/slides/slide2.xml" Id="R859a52d818144891" /><Relationship Type="http://schemas.openxmlformats.org/officeDocument/2006/relationships/slide" Target="/ppt/slides/slide3.xml" Id="Ra226ad8d97494e2d" /><Relationship Type="http://schemas.openxmlformats.org/officeDocument/2006/relationships/slide" Target="/ppt/slides/slide4.xml" Id="Rc88add5b6232413c" /><Relationship Type="http://schemas.openxmlformats.org/officeDocument/2006/relationships/slide" Target="/ppt/slides/slide5.xml" Id="R70d64df5dba24fa0" /><Relationship Type="http://schemas.openxmlformats.org/officeDocument/2006/relationships/slide" Target="/ppt/slides/slide6.xml" Id="Ra56ec3a6e757427b" /><Relationship Type="http://schemas.openxmlformats.org/officeDocument/2006/relationships/slide" Target="/ppt/slides/slide7.xml" Id="R5a9375d8cffc4a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b7337d2b742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41d9c11c1466a" /><Relationship Type="http://schemas.openxmlformats.org/officeDocument/2006/relationships/theme" Target="/ppt/slideMasters/theme/theme1.xml" Id="Rf7cb60a2908441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a41d9c11c146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f5f638c6e49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e18904602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1371e9c8f40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d9bdecf3b4f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653119d2d48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5476bfa7d48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2de91f821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CINDERELLA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CINDERELLA CAPITAL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SKOGLUND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Humleveien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925 323 322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