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faa203a48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e53757d9b4673"/>
  </p:sldMasterIdLst>
  <p:sldIdLst>
    <p:sldId xmlns:r="http://schemas.openxmlformats.org/officeDocument/2006/relationships" id="256" r:id="Rdbfd8fc5e4ba4eb0"/>
    <p:sldId xmlns:r="http://schemas.openxmlformats.org/officeDocument/2006/relationships" id="257" r:id="R4c418ae58bdd4685"/>
    <p:sldId xmlns:r="http://schemas.openxmlformats.org/officeDocument/2006/relationships" id="258" r:id="Rfe251899fc4040d6"/>
    <p:sldId xmlns:r="http://schemas.openxmlformats.org/officeDocument/2006/relationships" id="259" r:id="R2b3ef1d6f28446b1"/>
    <p:sldId xmlns:r="http://schemas.openxmlformats.org/officeDocument/2006/relationships" id="260" r:id="Rbab7f54b3eac4ac7"/>
    <p:sldId xmlns:r="http://schemas.openxmlformats.org/officeDocument/2006/relationships" id="261" r:id="R835bbe09794d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e53757d9b4673" /><Relationship Type="http://schemas.openxmlformats.org/officeDocument/2006/relationships/slide" Target="/ppt/slides/slide1.xml" Id="Rdbfd8fc5e4ba4eb0" /><Relationship Type="http://schemas.openxmlformats.org/officeDocument/2006/relationships/slide" Target="/ppt/slides/slide2.xml" Id="R4c418ae58bdd4685" /><Relationship Type="http://schemas.openxmlformats.org/officeDocument/2006/relationships/slide" Target="/ppt/slides/slide3.xml" Id="Rfe251899fc4040d6" /><Relationship Type="http://schemas.openxmlformats.org/officeDocument/2006/relationships/slide" Target="/ppt/slides/slide4.xml" Id="R2b3ef1d6f28446b1" /><Relationship Type="http://schemas.openxmlformats.org/officeDocument/2006/relationships/slide" Target="/ppt/slides/slide5.xml" Id="Rbab7f54b3eac4ac7" /><Relationship Type="http://schemas.openxmlformats.org/officeDocument/2006/relationships/slide" Target="/ppt/slides/slide6.xml" Id="R835bbe09794d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edfb4f19b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af707e58748b5" /><Relationship Type="http://schemas.openxmlformats.org/officeDocument/2006/relationships/theme" Target="/ppt/slideMasters/theme/theme1.xml" Id="Ra649bb45c2f943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af707e58748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aac1aa38a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589765132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632916ca244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5344dfcb2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124ac215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8bc0cb2aa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BRAVE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DURANOVIC AMAR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BRAVE HOLDING AS</a:t>
            </a:r>
          </a:p>
        </p:txBody>
      </p:sp>
    </p:spTree>
  </p:cSld>
  <p:clrMapOvr>
    <a:masterClrMapping xmlns:a="http://schemas.openxmlformats.org/drawingml/2006/main"/>
  </p:clrMapOvr>
</p:sld>
</file>