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ae436f13e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07ab1959b46fa"/>
  </p:sldMasterIdLst>
  <p:sldIdLst>
    <p:sldId xmlns:r="http://schemas.openxmlformats.org/officeDocument/2006/relationships" id="256" r:id="Rf5c433424b0d4afb"/>
    <p:sldId xmlns:r="http://schemas.openxmlformats.org/officeDocument/2006/relationships" id="257" r:id="R8a55f41131dd4739"/>
    <p:sldId xmlns:r="http://schemas.openxmlformats.org/officeDocument/2006/relationships" id="258" r:id="Rdf987afcc9f94178"/>
    <p:sldId xmlns:r="http://schemas.openxmlformats.org/officeDocument/2006/relationships" id="259" r:id="Re104cf4c060941dc"/>
    <p:sldId xmlns:r="http://schemas.openxmlformats.org/officeDocument/2006/relationships" id="260" r:id="R89d0752f1daf4952"/>
    <p:sldId xmlns:r="http://schemas.openxmlformats.org/officeDocument/2006/relationships" id="261" r:id="R872bd6654b88406a"/>
    <p:sldId xmlns:r="http://schemas.openxmlformats.org/officeDocument/2006/relationships" id="262" r:id="Rf40a6b23d401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07ab1959b46fa" /><Relationship Type="http://schemas.openxmlformats.org/officeDocument/2006/relationships/slide" Target="/ppt/slides/slide1.xml" Id="Rf5c433424b0d4afb" /><Relationship Type="http://schemas.openxmlformats.org/officeDocument/2006/relationships/slide" Target="/ppt/slides/slide2.xml" Id="R8a55f41131dd4739" /><Relationship Type="http://schemas.openxmlformats.org/officeDocument/2006/relationships/slide" Target="/ppt/slides/slide3.xml" Id="Rdf987afcc9f94178" /><Relationship Type="http://schemas.openxmlformats.org/officeDocument/2006/relationships/slide" Target="/ppt/slides/slide4.xml" Id="Re104cf4c060941dc" /><Relationship Type="http://schemas.openxmlformats.org/officeDocument/2006/relationships/slide" Target="/ppt/slides/slide5.xml" Id="R89d0752f1daf4952" /><Relationship Type="http://schemas.openxmlformats.org/officeDocument/2006/relationships/slide" Target="/ppt/slides/slide6.xml" Id="R872bd6654b88406a" /><Relationship Type="http://schemas.openxmlformats.org/officeDocument/2006/relationships/slide" Target="/ppt/slides/slide7.xml" Id="Rf40a6b23d401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515a96753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de86355624b41" /><Relationship Type="http://schemas.openxmlformats.org/officeDocument/2006/relationships/theme" Target="/ppt/slideMasters/theme/theme1.xml" Id="Ra5177b5f71d1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de8635562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29a0050ef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ddcb66503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10072a989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437374556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5e003641f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11e6ef69c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7cb75de0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BARMAN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3 972 915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BARMAN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Låveveien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925 331 902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BARMAN HOLDING AS</a:t>
            </a:r>
          </a:p>
        </p:txBody>
      </p:sp>
    </p:spTree>
  </p:cSld>
  <p:clrMapOvr>
    <a:masterClrMapping xmlns:a="http://schemas.openxmlformats.org/drawingml/2006/main"/>
  </p:clrMapOvr>
</p:sld>
</file>