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f678ff8dc043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4f0b9c15b495d"/>
  </p:sldMasterIdLst>
  <p:sldIdLst>
    <p:sldId xmlns:r="http://schemas.openxmlformats.org/officeDocument/2006/relationships" id="256" r:id="Rb42ab35052e4463b"/>
    <p:sldId xmlns:r="http://schemas.openxmlformats.org/officeDocument/2006/relationships" id="257" r:id="Re2b8a95b305347a7"/>
    <p:sldId xmlns:r="http://schemas.openxmlformats.org/officeDocument/2006/relationships" id="258" r:id="R8ec26f426d1f440a"/>
    <p:sldId xmlns:r="http://schemas.openxmlformats.org/officeDocument/2006/relationships" id="259" r:id="R3f8a984f30e64d34"/>
    <p:sldId xmlns:r="http://schemas.openxmlformats.org/officeDocument/2006/relationships" id="260" r:id="R3979c87ef5c44db9"/>
    <p:sldId xmlns:r="http://schemas.openxmlformats.org/officeDocument/2006/relationships" id="261" r:id="Rbe0f99801679461b"/>
    <p:sldId xmlns:r="http://schemas.openxmlformats.org/officeDocument/2006/relationships" id="262" r:id="R1e87639ee8a449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4f0b9c15b495d" /><Relationship Type="http://schemas.openxmlformats.org/officeDocument/2006/relationships/slide" Target="/ppt/slides/slide1.xml" Id="Rb42ab35052e4463b" /><Relationship Type="http://schemas.openxmlformats.org/officeDocument/2006/relationships/slide" Target="/ppt/slides/slide2.xml" Id="Re2b8a95b305347a7" /><Relationship Type="http://schemas.openxmlformats.org/officeDocument/2006/relationships/slide" Target="/ppt/slides/slide3.xml" Id="R8ec26f426d1f440a" /><Relationship Type="http://schemas.openxmlformats.org/officeDocument/2006/relationships/slide" Target="/ppt/slides/slide4.xml" Id="R3f8a984f30e64d34" /><Relationship Type="http://schemas.openxmlformats.org/officeDocument/2006/relationships/slide" Target="/ppt/slides/slide5.xml" Id="R3979c87ef5c44db9" /><Relationship Type="http://schemas.openxmlformats.org/officeDocument/2006/relationships/slide" Target="/ppt/slides/slide6.xml" Id="Rbe0f99801679461b" /><Relationship Type="http://schemas.openxmlformats.org/officeDocument/2006/relationships/slide" Target="/ppt/slides/slide7.xml" Id="R1e87639ee8a449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726fe7b4140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1e59d9a0d4b3a" /><Relationship Type="http://schemas.openxmlformats.org/officeDocument/2006/relationships/theme" Target="/ppt/slideMasters/theme/theme1.xml" Id="Ra71255973e7a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1e59d9a0d4b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439f70c88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68515defc43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feb689e9841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c44310191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aab496e3e4d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88f4eec574c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6a74419cf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13 059 255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21 422 568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SONDRE SANDEN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