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f14936ac61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b2aeb57ea4915"/>
  </p:sldMasterIdLst>
  <p:sldIdLst>
    <p:sldId xmlns:r="http://schemas.openxmlformats.org/officeDocument/2006/relationships" id="256" r:id="Rd8347dbee0ad49d8"/>
    <p:sldId xmlns:r="http://schemas.openxmlformats.org/officeDocument/2006/relationships" id="257" r:id="Re639f066e8644030"/>
    <p:sldId xmlns:r="http://schemas.openxmlformats.org/officeDocument/2006/relationships" id="258" r:id="R4b35bd12a1534d96"/>
    <p:sldId xmlns:r="http://schemas.openxmlformats.org/officeDocument/2006/relationships" id="259" r:id="R2f20af7f716847e5"/>
    <p:sldId xmlns:r="http://schemas.openxmlformats.org/officeDocument/2006/relationships" id="260" r:id="Re48c63a52fc24396"/>
    <p:sldId xmlns:r="http://schemas.openxmlformats.org/officeDocument/2006/relationships" id="261" r:id="R1bcaabb8f58f4091"/>
    <p:sldId xmlns:r="http://schemas.openxmlformats.org/officeDocument/2006/relationships" id="262" r:id="R29959a54054a48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b2aeb57ea4915" /><Relationship Type="http://schemas.openxmlformats.org/officeDocument/2006/relationships/slide" Target="/ppt/slides/slide1.xml" Id="Rd8347dbee0ad49d8" /><Relationship Type="http://schemas.openxmlformats.org/officeDocument/2006/relationships/slide" Target="/ppt/slides/slide2.xml" Id="Re639f066e8644030" /><Relationship Type="http://schemas.openxmlformats.org/officeDocument/2006/relationships/slide" Target="/ppt/slides/slide3.xml" Id="R4b35bd12a1534d96" /><Relationship Type="http://schemas.openxmlformats.org/officeDocument/2006/relationships/slide" Target="/ppt/slides/slide4.xml" Id="R2f20af7f716847e5" /><Relationship Type="http://schemas.openxmlformats.org/officeDocument/2006/relationships/slide" Target="/ppt/slides/slide5.xml" Id="Re48c63a52fc24396" /><Relationship Type="http://schemas.openxmlformats.org/officeDocument/2006/relationships/slide" Target="/ppt/slides/slide6.xml" Id="R1bcaabb8f58f4091" /><Relationship Type="http://schemas.openxmlformats.org/officeDocument/2006/relationships/slide" Target="/ppt/slides/slide7.xml" Id="R29959a54054a48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53b0787f3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6cce361254264" /><Relationship Type="http://schemas.openxmlformats.org/officeDocument/2006/relationships/theme" Target="/ppt/slideMasters/theme/theme1.xml" Id="Radd51b5837884d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6cce3612542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815e0ffc4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197a90f15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8a2a31a542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96729f5c40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3d4335e96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399068be2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989cdd66c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