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b19324360e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39f32962643a1"/>
  </p:sldMasterIdLst>
  <p:sldIdLst>
    <p:sldId xmlns:r="http://schemas.openxmlformats.org/officeDocument/2006/relationships" id="256" r:id="R761488111b844c0f"/>
    <p:sldId xmlns:r="http://schemas.openxmlformats.org/officeDocument/2006/relationships" id="257" r:id="R2c70b96c7ad7448d"/>
    <p:sldId xmlns:r="http://schemas.openxmlformats.org/officeDocument/2006/relationships" id="258" r:id="R7060a76133aa4282"/>
    <p:sldId xmlns:r="http://schemas.openxmlformats.org/officeDocument/2006/relationships" id="259" r:id="Rcf0467c2f2864543"/>
    <p:sldId xmlns:r="http://schemas.openxmlformats.org/officeDocument/2006/relationships" id="260" r:id="Rb285978ae828436b"/>
    <p:sldId xmlns:r="http://schemas.openxmlformats.org/officeDocument/2006/relationships" id="261" r:id="Rb6ae46038aab477b"/>
    <p:sldId xmlns:r="http://schemas.openxmlformats.org/officeDocument/2006/relationships" id="262" r:id="Rd4f9fad20926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39f32962643a1" /><Relationship Type="http://schemas.openxmlformats.org/officeDocument/2006/relationships/slide" Target="/ppt/slides/slide1.xml" Id="R761488111b844c0f" /><Relationship Type="http://schemas.openxmlformats.org/officeDocument/2006/relationships/slide" Target="/ppt/slides/slide2.xml" Id="R2c70b96c7ad7448d" /><Relationship Type="http://schemas.openxmlformats.org/officeDocument/2006/relationships/slide" Target="/ppt/slides/slide3.xml" Id="R7060a76133aa4282" /><Relationship Type="http://schemas.openxmlformats.org/officeDocument/2006/relationships/slide" Target="/ppt/slides/slide4.xml" Id="Rcf0467c2f2864543" /><Relationship Type="http://schemas.openxmlformats.org/officeDocument/2006/relationships/slide" Target="/ppt/slides/slide5.xml" Id="Rb285978ae828436b" /><Relationship Type="http://schemas.openxmlformats.org/officeDocument/2006/relationships/slide" Target="/ppt/slides/slide6.xml" Id="Rb6ae46038aab477b" /><Relationship Type="http://schemas.openxmlformats.org/officeDocument/2006/relationships/slide" Target="/ppt/slides/slide7.xml" Id="Rd4f9fad20926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f4ffc0fce46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9efc80b1f4c5e" /><Relationship Type="http://schemas.openxmlformats.org/officeDocument/2006/relationships/theme" Target="/ppt/slideMasters/theme/theme1.xml" Id="Rf84804e0f6a6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69efc80b1f4c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3375f755049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faefc7330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0bc64c26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6f5192bde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55c983c140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c4691209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cb14f3eb9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GRANLIT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GRANLIT HOLDING AS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1 440 621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1 991 764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TORSTEN GRANLI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Lotterudsvingen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GRANLIT HOLDING AS</a:t>
            </a:r>
          </a:p>
        </p:txBody>
      </p:sp>
    </p:spTree>
  </p:cSld>
  <p:clrMapOvr>
    <a:masterClrMapping xmlns:a="http://schemas.openxmlformats.org/drawingml/2006/main"/>
  </p:clrMapOvr>
</p:sld>
</file>