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95ce3daab4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2f8ae6598444c0"/>
  </p:sldMasterIdLst>
  <p:sldIdLst>
    <p:sldId xmlns:r="http://schemas.openxmlformats.org/officeDocument/2006/relationships" id="256" r:id="R57a38f23cf9f4592"/>
    <p:sldId xmlns:r="http://schemas.openxmlformats.org/officeDocument/2006/relationships" id="257" r:id="Rd1febe02f4744ff8"/>
    <p:sldId xmlns:r="http://schemas.openxmlformats.org/officeDocument/2006/relationships" id="258" r:id="R265399004c314dab"/>
    <p:sldId xmlns:r="http://schemas.openxmlformats.org/officeDocument/2006/relationships" id="259" r:id="R83d054ecebac4ab8"/>
    <p:sldId xmlns:r="http://schemas.openxmlformats.org/officeDocument/2006/relationships" id="260" r:id="R58d37d23a97c4373"/>
    <p:sldId xmlns:r="http://schemas.openxmlformats.org/officeDocument/2006/relationships" id="261" r:id="Rab72be947b0541cb"/>
    <p:sldId xmlns:r="http://schemas.openxmlformats.org/officeDocument/2006/relationships" id="262" r:id="R9c5f86b1f292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2f8ae6598444c0" /><Relationship Type="http://schemas.openxmlformats.org/officeDocument/2006/relationships/slide" Target="/ppt/slides/slide1.xml" Id="R57a38f23cf9f4592" /><Relationship Type="http://schemas.openxmlformats.org/officeDocument/2006/relationships/slide" Target="/ppt/slides/slide2.xml" Id="Rd1febe02f4744ff8" /><Relationship Type="http://schemas.openxmlformats.org/officeDocument/2006/relationships/slide" Target="/ppt/slides/slide3.xml" Id="R265399004c314dab" /><Relationship Type="http://schemas.openxmlformats.org/officeDocument/2006/relationships/slide" Target="/ppt/slides/slide4.xml" Id="R83d054ecebac4ab8" /><Relationship Type="http://schemas.openxmlformats.org/officeDocument/2006/relationships/slide" Target="/ppt/slides/slide5.xml" Id="R58d37d23a97c4373" /><Relationship Type="http://schemas.openxmlformats.org/officeDocument/2006/relationships/slide" Target="/ppt/slides/slide6.xml" Id="Rab72be947b0541cb" /><Relationship Type="http://schemas.openxmlformats.org/officeDocument/2006/relationships/slide" Target="/ppt/slides/slide7.xml" Id="R9c5f86b1f292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27508d100645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166c287524e61" /><Relationship Type="http://schemas.openxmlformats.org/officeDocument/2006/relationships/theme" Target="/ppt/slideMasters/theme/theme1.xml" Id="R2f65dad0c32c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d166c28752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e01b83456e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c56e29b9345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df89d49749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23e94b41c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7bbf8d63741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8346b02e94f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2ba4913ca45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HOUZ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HOUZ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286 056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14 829 098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15 084 199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SALMINEN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Mølnåsen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9415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925 332 135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HOUZ INVEST AS</a:t>
            </a:r>
          </a:p>
        </p:txBody>
      </p:sp>
    </p:spTree>
  </p:cSld>
  <p:clrMapOvr>
    <a:masterClrMapping xmlns:a="http://schemas.openxmlformats.org/drawingml/2006/main"/>
  </p:clrMapOvr>
</p:sld>
</file>