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b3ca509b14a43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24b1bac1e2c432f"/>
  </p:sldMasterIdLst>
  <p:sldIdLst>
    <p:sldId xmlns:r="http://schemas.openxmlformats.org/officeDocument/2006/relationships" id="256" r:id="Rebdcf02e65b24698"/>
    <p:sldId xmlns:r="http://schemas.openxmlformats.org/officeDocument/2006/relationships" id="257" r:id="R982a2880ee3c4868"/>
    <p:sldId xmlns:r="http://schemas.openxmlformats.org/officeDocument/2006/relationships" id="258" r:id="R91158a6bd9ec4b73"/>
    <p:sldId xmlns:r="http://schemas.openxmlformats.org/officeDocument/2006/relationships" id="259" r:id="Rce7650b7ee0d49b9"/>
    <p:sldId xmlns:r="http://schemas.openxmlformats.org/officeDocument/2006/relationships" id="260" r:id="Rcea0322055e84e09"/>
    <p:sldId xmlns:r="http://schemas.openxmlformats.org/officeDocument/2006/relationships" id="261" r:id="Rac89fc99bd8a4f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4b1bac1e2c432f" /><Relationship Type="http://schemas.openxmlformats.org/officeDocument/2006/relationships/slide" Target="/ppt/slides/slide1.xml" Id="Rebdcf02e65b24698" /><Relationship Type="http://schemas.openxmlformats.org/officeDocument/2006/relationships/slide" Target="/ppt/slides/slide2.xml" Id="R982a2880ee3c4868" /><Relationship Type="http://schemas.openxmlformats.org/officeDocument/2006/relationships/slide" Target="/ppt/slides/slide3.xml" Id="R91158a6bd9ec4b73" /><Relationship Type="http://schemas.openxmlformats.org/officeDocument/2006/relationships/slide" Target="/ppt/slides/slide4.xml" Id="Rce7650b7ee0d49b9" /><Relationship Type="http://schemas.openxmlformats.org/officeDocument/2006/relationships/slide" Target="/ppt/slides/slide5.xml" Id="Rcea0322055e84e09" /><Relationship Type="http://schemas.openxmlformats.org/officeDocument/2006/relationships/slide" Target="/ppt/slides/slide6.xml" Id="Rac89fc99bd8a4f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e57f25fb3748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2e1d66fcb44f1" /><Relationship Type="http://schemas.openxmlformats.org/officeDocument/2006/relationships/theme" Target="/ppt/slideMasters/theme/theme1.xml" Id="R67961bbc5f904f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b2e1d66fcb44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a31d19c6f49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3e0d566ee04e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048ca594b64f7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0f1d504d9445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09ab45257c4d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06eaf746b4d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FJELL-BLIKK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FJELL-BLIKK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FJELL-BLIKK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FJELL-BLIKK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FJELL-BLIKK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FJELL-BLIKK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Bleivassvegen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5347 Ågotnes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45 27 63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andre.larsen@fjellblikk.no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925 335 207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FJELL-BLIKK AS</a:t>
            </a:r>
          </a:p>
        </p:txBody>
      </p:sp>
    </p:spTree>
  </p:cSld>
  <p:clrMapOvr>
    <a:masterClrMapping xmlns:a="http://schemas.openxmlformats.org/drawingml/2006/main"/>
  </p:clrMapOvr>
</p:sld>
</file>