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a219a839b147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b6b0d10167431e"/>
  </p:sldMasterIdLst>
  <p:sldIdLst>
    <p:sldId xmlns:r="http://schemas.openxmlformats.org/officeDocument/2006/relationships" id="256" r:id="R89cfb9bd60b641c5"/>
    <p:sldId xmlns:r="http://schemas.openxmlformats.org/officeDocument/2006/relationships" id="257" r:id="R41144f325b284892"/>
    <p:sldId xmlns:r="http://schemas.openxmlformats.org/officeDocument/2006/relationships" id="258" r:id="Rc285d3c453e44a00"/>
    <p:sldId xmlns:r="http://schemas.openxmlformats.org/officeDocument/2006/relationships" id="259" r:id="Rf875670feb874fb7"/>
    <p:sldId xmlns:r="http://schemas.openxmlformats.org/officeDocument/2006/relationships" id="260" r:id="Rda5c4ceb3eb14e93"/>
    <p:sldId xmlns:r="http://schemas.openxmlformats.org/officeDocument/2006/relationships" id="261" r:id="R68687e33c35849b4"/>
    <p:sldId xmlns:r="http://schemas.openxmlformats.org/officeDocument/2006/relationships" id="262" r:id="R9a498f592b524e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6b0d10167431e" /><Relationship Type="http://schemas.openxmlformats.org/officeDocument/2006/relationships/slide" Target="/ppt/slides/slide1.xml" Id="R89cfb9bd60b641c5" /><Relationship Type="http://schemas.openxmlformats.org/officeDocument/2006/relationships/slide" Target="/ppt/slides/slide2.xml" Id="R41144f325b284892" /><Relationship Type="http://schemas.openxmlformats.org/officeDocument/2006/relationships/slide" Target="/ppt/slides/slide3.xml" Id="Rc285d3c453e44a00" /><Relationship Type="http://schemas.openxmlformats.org/officeDocument/2006/relationships/slide" Target="/ppt/slides/slide4.xml" Id="Rf875670feb874fb7" /><Relationship Type="http://schemas.openxmlformats.org/officeDocument/2006/relationships/slide" Target="/ppt/slides/slide5.xml" Id="Rda5c4ceb3eb14e93" /><Relationship Type="http://schemas.openxmlformats.org/officeDocument/2006/relationships/slide" Target="/ppt/slides/slide6.xml" Id="R68687e33c35849b4" /><Relationship Type="http://schemas.openxmlformats.org/officeDocument/2006/relationships/slide" Target="/ppt/slides/slide7.xml" Id="R9a498f592b524e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f4af517b94f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4a9432a4d4517" /><Relationship Type="http://schemas.openxmlformats.org/officeDocument/2006/relationships/theme" Target="/ppt/slideMasters/theme/theme1.xml" Id="Rbbc172eece974c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54a9432a4d45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0b6f3e80142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9e911032c44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0f4303a2d46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7e73cd31a43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92dd84f0647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3217ca43049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842ca25e5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FJELL-BLIKK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FJELL-BLIKK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11 033 713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−1 948 604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−2 363 775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−5 734 428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2 616 157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JENSEN LARSEN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ERIKSEN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Bleivassvegen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5347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27 63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andre.larsen@fjellblikk.no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925 335 207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