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9471a0a2f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e73d8a3654fe8"/>
  </p:sldMasterIdLst>
  <p:sldIdLst>
    <p:sldId xmlns:r="http://schemas.openxmlformats.org/officeDocument/2006/relationships" id="256" r:id="Rf326aad979c94414"/>
    <p:sldId xmlns:r="http://schemas.openxmlformats.org/officeDocument/2006/relationships" id="257" r:id="R1c55920f9f604f51"/>
    <p:sldId xmlns:r="http://schemas.openxmlformats.org/officeDocument/2006/relationships" id="258" r:id="Rc855e9f8d109499a"/>
    <p:sldId xmlns:r="http://schemas.openxmlformats.org/officeDocument/2006/relationships" id="259" r:id="R4afb955c81194aa0"/>
    <p:sldId xmlns:r="http://schemas.openxmlformats.org/officeDocument/2006/relationships" id="260" r:id="R78c9c8be79414ace"/>
    <p:sldId xmlns:r="http://schemas.openxmlformats.org/officeDocument/2006/relationships" id="261" r:id="R9100f00e5e434f99"/>
    <p:sldId xmlns:r="http://schemas.openxmlformats.org/officeDocument/2006/relationships" id="262" r:id="Ra62733277090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e73d8a3654fe8" /><Relationship Type="http://schemas.openxmlformats.org/officeDocument/2006/relationships/slide" Target="/ppt/slides/slide1.xml" Id="Rf326aad979c94414" /><Relationship Type="http://schemas.openxmlformats.org/officeDocument/2006/relationships/slide" Target="/ppt/slides/slide2.xml" Id="R1c55920f9f604f51" /><Relationship Type="http://schemas.openxmlformats.org/officeDocument/2006/relationships/slide" Target="/ppt/slides/slide3.xml" Id="Rc855e9f8d109499a" /><Relationship Type="http://schemas.openxmlformats.org/officeDocument/2006/relationships/slide" Target="/ppt/slides/slide4.xml" Id="R4afb955c81194aa0" /><Relationship Type="http://schemas.openxmlformats.org/officeDocument/2006/relationships/slide" Target="/ppt/slides/slide5.xml" Id="R78c9c8be79414ace" /><Relationship Type="http://schemas.openxmlformats.org/officeDocument/2006/relationships/slide" Target="/ppt/slides/slide6.xml" Id="R9100f00e5e434f99" /><Relationship Type="http://schemas.openxmlformats.org/officeDocument/2006/relationships/slide" Target="/ppt/slides/slide7.xml" Id="Ra62733277090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bd1b1aec4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b214346374683" /><Relationship Type="http://schemas.openxmlformats.org/officeDocument/2006/relationships/theme" Target="/ppt/slideMasters/theme/theme1.xml" Id="R778d6f25f574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8b21434637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f0dd6d67e48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7d4c462f3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521ca72d84d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f5e9c712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bb83de07143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45ae3cada4b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7bb487c7f43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VAGLE NÆRINGSPARK N1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 NÆRINGSPARK N1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−2 331 464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83 051 079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128 403 003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 NÆRINGSPARK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Hertervigs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VAGLE NÆRINGSPARK N1 AS</a:t>
            </a:r>
          </a:p>
        </p:txBody>
      </p:sp>
    </p:spTree>
  </p:cSld>
  <p:clrMapOvr>
    <a:masterClrMapping xmlns:a="http://schemas.openxmlformats.org/drawingml/2006/main"/>
  </p:clrMapOvr>
</p:sld>
</file>