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bc8fd7e15644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f71f5583714275"/>
  </p:sldMasterIdLst>
  <p:sldIdLst>
    <p:sldId xmlns:r="http://schemas.openxmlformats.org/officeDocument/2006/relationships" id="256" r:id="R3a75790a441a4935"/>
    <p:sldId xmlns:r="http://schemas.openxmlformats.org/officeDocument/2006/relationships" id="257" r:id="Ra7b211233389459f"/>
    <p:sldId xmlns:r="http://schemas.openxmlformats.org/officeDocument/2006/relationships" id="258" r:id="R98c1e7ddc53a4656"/>
    <p:sldId xmlns:r="http://schemas.openxmlformats.org/officeDocument/2006/relationships" id="259" r:id="R33f659198bca4955"/>
    <p:sldId xmlns:r="http://schemas.openxmlformats.org/officeDocument/2006/relationships" id="260" r:id="R4382a89469bc4416"/>
    <p:sldId xmlns:r="http://schemas.openxmlformats.org/officeDocument/2006/relationships" id="261" r:id="Re42ab780ac184e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f71f5583714275" /><Relationship Type="http://schemas.openxmlformats.org/officeDocument/2006/relationships/slide" Target="/ppt/slides/slide1.xml" Id="R3a75790a441a4935" /><Relationship Type="http://schemas.openxmlformats.org/officeDocument/2006/relationships/slide" Target="/ppt/slides/slide2.xml" Id="Ra7b211233389459f" /><Relationship Type="http://schemas.openxmlformats.org/officeDocument/2006/relationships/slide" Target="/ppt/slides/slide3.xml" Id="R98c1e7ddc53a4656" /><Relationship Type="http://schemas.openxmlformats.org/officeDocument/2006/relationships/slide" Target="/ppt/slides/slide4.xml" Id="R33f659198bca4955" /><Relationship Type="http://schemas.openxmlformats.org/officeDocument/2006/relationships/slide" Target="/ppt/slides/slide5.xml" Id="R4382a89469bc4416" /><Relationship Type="http://schemas.openxmlformats.org/officeDocument/2006/relationships/slide" Target="/ppt/slides/slide6.xml" Id="Re42ab780ac184e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de8e2e506341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9dd0f9b144fd9" /><Relationship Type="http://schemas.openxmlformats.org/officeDocument/2006/relationships/theme" Target="/ppt/slideMasters/theme/theme1.xml" Id="R1635fe3635c040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f9dd0f9b144f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b4ff8f07b47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08f7c146c4d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23d6770734e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4abf3770f46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e86db73eb4b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08df00b344e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Studievegen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2815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contact@diri.ai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diri.ai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925 336 556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DIRI AS</a:t>
            </a:r>
          </a:p>
        </p:txBody>
      </p:sp>
    </p:spTree>
  </p:cSld>
  <p:clrMapOvr>
    <a:masterClrMapping xmlns:a="http://schemas.openxmlformats.org/drawingml/2006/main"/>
  </p:clrMapOvr>
</p:sld>
</file>