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bf98b9488e4e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9702eee82a4c80"/>
  </p:sldMasterIdLst>
  <p:sldIdLst>
    <p:sldId xmlns:r="http://schemas.openxmlformats.org/officeDocument/2006/relationships" id="256" r:id="R29f731dc16d84df8"/>
    <p:sldId xmlns:r="http://schemas.openxmlformats.org/officeDocument/2006/relationships" id="257" r:id="R6c53a822eab54587"/>
    <p:sldId xmlns:r="http://schemas.openxmlformats.org/officeDocument/2006/relationships" id="258" r:id="Rd199070223f74764"/>
    <p:sldId xmlns:r="http://schemas.openxmlformats.org/officeDocument/2006/relationships" id="259" r:id="R9cd8baebf0ff4e19"/>
    <p:sldId xmlns:r="http://schemas.openxmlformats.org/officeDocument/2006/relationships" id="260" r:id="R7dec7d20ea894ad7"/>
    <p:sldId xmlns:r="http://schemas.openxmlformats.org/officeDocument/2006/relationships" id="261" r:id="R2248e7a94a084885"/>
    <p:sldId xmlns:r="http://schemas.openxmlformats.org/officeDocument/2006/relationships" id="262" r:id="Rf02f2507c428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702eee82a4c80" /><Relationship Type="http://schemas.openxmlformats.org/officeDocument/2006/relationships/slide" Target="/ppt/slides/slide1.xml" Id="R29f731dc16d84df8" /><Relationship Type="http://schemas.openxmlformats.org/officeDocument/2006/relationships/slide" Target="/ppt/slides/slide2.xml" Id="R6c53a822eab54587" /><Relationship Type="http://schemas.openxmlformats.org/officeDocument/2006/relationships/slide" Target="/ppt/slides/slide3.xml" Id="Rd199070223f74764" /><Relationship Type="http://schemas.openxmlformats.org/officeDocument/2006/relationships/slide" Target="/ppt/slides/slide4.xml" Id="R9cd8baebf0ff4e19" /><Relationship Type="http://schemas.openxmlformats.org/officeDocument/2006/relationships/slide" Target="/ppt/slides/slide5.xml" Id="R7dec7d20ea894ad7" /><Relationship Type="http://schemas.openxmlformats.org/officeDocument/2006/relationships/slide" Target="/ppt/slides/slide6.xml" Id="R2248e7a94a084885" /><Relationship Type="http://schemas.openxmlformats.org/officeDocument/2006/relationships/slide" Target="/ppt/slides/slide7.xml" Id="Rf02f2507c428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2ace8292a46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0a809916e44ba" /><Relationship Type="http://schemas.openxmlformats.org/officeDocument/2006/relationships/theme" Target="/ppt/slideMasters/theme/theme1.xml" Id="Rbdc540df62eb40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0a809916e44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2359bb73442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c939bbfa545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0c7456d0d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8984b7619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af3fcb72d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8f538d3cd41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ce8451b9349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DIRI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2 410 999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−2 610 026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−2 832 184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1 388 513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8 459 162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WANGEN AS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SEPTER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GRC INVEST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NTNU TECHNOLOGY TRANSFER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BRYST HOLDING AS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HUNDEGÅRDEN AS  –  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Studievegen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contact@diri.ai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diri.ai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925 336 556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DIRI AS</a:t>
            </a:r>
          </a:p>
        </p:txBody>
      </p:sp>
    </p:spTree>
  </p:cSld>
  <p:clrMapOvr>
    <a:masterClrMapping xmlns:a="http://schemas.openxmlformats.org/drawingml/2006/main"/>
  </p:clrMapOvr>
</p:sld>
</file>