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14b0f4435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7605ddc0b4f70"/>
  </p:sldMasterIdLst>
  <p:sldIdLst>
    <p:sldId xmlns:r="http://schemas.openxmlformats.org/officeDocument/2006/relationships" id="256" r:id="Rc8254bd52b6c4962"/>
    <p:sldId xmlns:r="http://schemas.openxmlformats.org/officeDocument/2006/relationships" id="257" r:id="R8e380c6a8a764c2d"/>
    <p:sldId xmlns:r="http://schemas.openxmlformats.org/officeDocument/2006/relationships" id="258" r:id="R81fec9f8b8df4687"/>
    <p:sldId xmlns:r="http://schemas.openxmlformats.org/officeDocument/2006/relationships" id="259" r:id="Rd029dbe4b50c4a66"/>
    <p:sldId xmlns:r="http://schemas.openxmlformats.org/officeDocument/2006/relationships" id="260" r:id="Re284596cdde444d0"/>
    <p:sldId xmlns:r="http://schemas.openxmlformats.org/officeDocument/2006/relationships" id="261" r:id="R20a243e57265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7605ddc0b4f70" /><Relationship Type="http://schemas.openxmlformats.org/officeDocument/2006/relationships/slide" Target="/ppt/slides/slide1.xml" Id="Rc8254bd52b6c4962" /><Relationship Type="http://schemas.openxmlformats.org/officeDocument/2006/relationships/slide" Target="/ppt/slides/slide2.xml" Id="R8e380c6a8a764c2d" /><Relationship Type="http://schemas.openxmlformats.org/officeDocument/2006/relationships/slide" Target="/ppt/slides/slide3.xml" Id="R81fec9f8b8df4687" /><Relationship Type="http://schemas.openxmlformats.org/officeDocument/2006/relationships/slide" Target="/ppt/slides/slide4.xml" Id="Rd029dbe4b50c4a66" /><Relationship Type="http://schemas.openxmlformats.org/officeDocument/2006/relationships/slide" Target="/ppt/slides/slide5.xml" Id="Re284596cdde444d0" /><Relationship Type="http://schemas.openxmlformats.org/officeDocument/2006/relationships/slide" Target="/ppt/slides/slide6.xml" Id="R20a243e57265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a93a7b5e1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f20bb0b6f42c9" /><Relationship Type="http://schemas.openxmlformats.org/officeDocument/2006/relationships/theme" Target="/ppt/slideMasters/theme/theme1.xml" Id="R430b3fff6463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f20bb0b6f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4b41f9302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f5fd9f81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4c5c113e8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2b67e7de6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7a919718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ae533bdcc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BLÅFJELL LIERNE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LIERNE AS</a:t>
            </a:r>
          </a:p>
        </p:txBody>
      </p:sp>
    </p:spTree>
  </p:cSld>
  <p:clrMapOvr>
    <a:masterClrMapping xmlns:a="http://schemas.openxmlformats.org/drawingml/2006/main"/>
  </p:clrMapOvr>
</p:sld>
</file>