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6f9cad71a42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52d0c680fb4bea"/>
  </p:sldMasterIdLst>
  <p:sldIdLst>
    <p:sldId xmlns:r="http://schemas.openxmlformats.org/officeDocument/2006/relationships" id="256" r:id="Ra9d95818b0a140b0"/>
    <p:sldId xmlns:r="http://schemas.openxmlformats.org/officeDocument/2006/relationships" id="257" r:id="Rc63ab446a4774e90"/>
    <p:sldId xmlns:r="http://schemas.openxmlformats.org/officeDocument/2006/relationships" id="258" r:id="R04656b7cf89b4489"/>
    <p:sldId xmlns:r="http://schemas.openxmlformats.org/officeDocument/2006/relationships" id="259" r:id="R045c15a62f0f47cf"/>
    <p:sldId xmlns:r="http://schemas.openxmlformats.org/officeDocument/2006/relationships" id="260" r:id="R6744d641539f4309"/>
    <p:sldId xmlns:r="http://schemas.openxmlformats.org/officeDocument/2006/relationships" id="261" r:id="Re3825878fa664f42"/>
    <p:sldId xmlns:r="http://schemas.openxmlformats.org/officeDocument/2006/relationships" id="262" r:id="R686aebc83dbd44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52d0c680fb4bea" /><Relationship Type="http://schemas.openxmlformats.org/officeDocument/2006/relationships/slide" Target="/ppt/slides/slide1.xml" Id="Ra9d95818b0a140b0" /><Relationship Type="http://schemas.openxmlformats.org/officeDocument/2006/relationships/slide" Target="/ppt/slides/slide2.xml" Id="Rc63ab446a4774e90" /><Relationship Type="http://schemas.openxmlformats.org/officeDocument/2006/relationships/slide" Target="/ppt/slides/slide3.xml" Id="R04656b7cf89b4489" /><Relationship Type="http://schemas.openxmlformats.org/officeDocument/2006/relationships/slide" Target="/ppt/slides/slide4.xml" Id="R045c15a62f0f47cf" /><Relationship Type="http://schemas.openxmlformats.org/officeDocument/2006/relationships/slide" Target="/ppt/slides/slide5.xml" Id="R6744d641539f4309" /><Relationship Type="http://schemas.openxmlformats.org/officeDocument/2006/relationships/slide" Target="/ppt/slides/slide6.xml" Id="Re3825878fa664f42" /><Relationship Type="http://schemas.openxmlformats.org/officeDocument/2006/relationships/slide" Target="/ppt/slides/slide7.xml" Id="R686aebc83dbd44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32ae40dce41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34b7abe4f4fa9" /><Relationship Type="http://schemas.openxmlformats.org/officeDocument/2006/relationships/theme" Target="/ppt/slideMasters/theme/theme1.xml" Id="R25caf70a1a3b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34b7abe4f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1a22d849c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275bda82746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5e036ea954c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56d0cefd34f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b60d87a9649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f43b19bfe4c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15e5f31d742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BLÅFJELL LIERNE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BLÅFJELL LIERNE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BLÅFJELL LIERNE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BLÅFJELL LIERNE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BLÅFJELL LIERNE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BLÅFJELL LIERNE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197 986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BLÅFJELL LIERNE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INDERDAL AS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TELECONSULT HOLDING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JANT INVEST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AARMO'S PRE BYGG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NIMA INVEST AS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SNOTA AS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BLÅFJELL LIERNE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BLÅFJELL LIERNE AS</a:t>
            </a:r>
          </a:p>
        </p:txBody>
      </p:sp>
    </p:spTree>
  </p:cSld>
  <p:clrMapOvr>
    <a:masterClrMapping xmlns:a="http://schemas.openxmlformats.org/drawingml/2006/main"/>
  </p:clrMapOvr>
</p:sld>
</file>