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6762b1770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f53f979fc44b4"/>
  </p:sldMasterIdLst>
  <p:sldIdLst>
    <p:sldId xmlns:r="http://schemas.openxmlformats.org/officeDocument/2006/relationships" id="256" r:id="R4340a758e17f4089"/>
    <p:sldId xmlns:r="http://schemas.openxmlformats.org/officeDocument/2006/relationships" id="257" r:id="R7705f9afc85741ff"/>
    <p:sldId xmlns:r="http://schemas.openxmlformats.org/officeDocument/2006/relationships" id="258" r:id="Rb1c06ff292804162"/>
    <p:sldId xmlns:r="http://schemas.openxmlformats.org/officeDocument/2006/relationships" id="259" r:id="Reb2e3a0391b949dc"/>
    <p:sldId xmlns:r="http://schemas.openxmlformats.org/officeDocument/2006/relationships" id="260" r:id="R8f10fc2127474be0"/>
    <p:sldId xmlns:r="http://schemas.openxmlformats.org/officeDocument/2006/relationships" id="261" r:id="R18db4109d397484e"/>
    <p:sldId xmlns:r="http://schemas.openxmlformats.org/officeDocument/2006/relationships" id="262" r:id="Rc7d1703e5d45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f53f979fc44b4" /><Relationship Type="http://schemas.openxmlformats.org/officeDocument/2006/relationships/slide" Target="/ppt/slides/slide1.xml" Id="R4340a758e17f4089" /><Relationship Type="http://schemas.openxmlformats.org/officeDocument/2006/relationships/slide" Target="/ppt/slides/slide2.xml" Id="R7705f9afc85741ff" /><Relationship Type="http://schemas.openxmlformats.org/officeDocument/2006/relationships/slide" Target="/ppt/slides/slide3.xml" Id="Rb1c06ff292804162" /><Relationship Type="http://schemas.openxmlformats.org/officeDocument/2006/relationships/slide" Target="/ppt/slides/slide4.xml" Id="Reb2e3a0391b949dc" /><Relationship Type="http://schemas.openxmlformats.org/officeDocument/2006/relationships/slide" Target="/ppt/slides/slide5.xml" Id="R8f10fc2127474be0" /><Relationship Type="http://schemas.openxmlformats.org/officeDocument/2006/relationships/slide" Target="/ppt/slides/slide6.xml" Id="R18db4109d397484e" /><Relationship Type="http://schemas.openxmlformats.org/officeDocument/2006/relationships/slide" Target="/ppt/slides/slide7.xml" Id="Rc7d1703e5d45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304fff16e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d9ba09fc0497c" /><Relationship Type="http://schemas.openxmlformats.org/officeDocument/2006/relationships/theme" Target="/ppt/slideMasters/theme/theme1.xml" Id="R3f643dcb3bd8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d9ba09fc0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4380f23a9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b27d87ac2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ebec92d02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012f42f0e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0beef4181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f79014332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651b909ce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BLÅFJELL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28 277 154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−10 541 729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11 070 470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39 775 301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BLÅFJELL LIERNE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AARMO'S PRE BYGG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KOLSTAD EIENDOM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