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166cbb4051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3911289e141e7"/>
  </p:sldMasterIdLst>
  <p:sldIdLst>
    <p:sldId xmlns:r="http://schemas.openxmlformats.org/officeDocument/2006/relationships" id="256" r:id="Rbb2696f7ee27406e"/>
    <p:sldId xmlns:r="http://schemas.openxmlformats.org/officeDocument/2006/relationships" id="257" r:id="Reeb24ccd18dc4bfa"/>
    <p:sldId xmlns:r="http://schemas.openxmlformats.org/officeDocument/2006/relationships" id="258" r:id="Rc0cf3852887244f3"/>
    <p:sldId xmlns:r="http://schemas.openxmlformats.org/officeDocument/2006/relationships" id="259" r:id="Rfc8f76aa0e4c40f9"/>
    <p:sldId xmlns:r="http://schemas.openxmlformats.org/officeDocument/2006/relationships" id="260" r:id="R16b6ff8139734cbd"/>
    <p:sldId xmlns:r="http://schemas.openxmlformats.org/officeDocument/2006/relationships" id="261" r:id="Rc9f46dbfcf464db9"/>
    <p:sldId xmlns:r="http://schemas.openxmlformats.org/officeDocument/2006/relationships" id="262" r:id="Ra0181adc4650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3911289e141e7" /><Relationship Type="http://schemas.openxmlformats.org/officeDocument/2006/relationships/slide" Target="/ppt/slides/slide1.xml" Id="Rbb2696f7ee27406e" /><Relationship Type="http://schemas.openxmlformats.org/officeDocument/2006/relationships/slide" Target="/ppt/slides/slide2.xml" Id="Reeb24ccd18dc4bfa" /><Relationship Type="http://schemas.openxmlformats.org/officeDocument/2006/relationships/slide" Target="/ppt/slides/slide3.xml" Id="Rc0cf3852887244f3" /><Relationship Type="http://schemas.openxmlformats.org/officeDocument/2006/relationships/slide" Target="/ppt/slides/slide4.xml" Id="Rfc8f76aa0e4c40f9" /><Relationship Type="http://schemas.openxmlformats.org/officeDocument/2006/relationships/slide" Target="/ppt/slides/slide5.xml" Id="R16b6ff8139734cbd" /><Relationship Type="http://schemas.openxmlformats.org/officeDocument/2006/relationships/slide" Target="/ppt/slides/slide6.xml" Id="Rc9f46dbfcf464db9" /><Relationship Type="http://schemas.openxmlformats.org/officeDocument/2006/relationships/slide" Target="/ppt/slides/slide7.xml" Id="Ra0181adc4650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da50480e9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3240d34464e10" /><Relationship Type="http://schemas.openxmlformats.org/officeDocument/2006/relationships/theme" Target="/ppt/slideMasters/theme/theme1.xml" Id="R5d17b7fd0502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3240d3446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48a4924aa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731d5f544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f6c1415b8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eee3d237d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598f2b76241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1abcd397a4c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2a7c9697440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14 253 575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54,5 %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