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c26c943bab4f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655e887df24d87"/>
  </p:sldMasterIdLst>
  <p:sldIdLst>
    <p:sldId xmlns:r="http://schemas.openxmlformats.org/officeDocument/2006/relationships" id="256" r:id="R205744eb49694d95"/>
    <p:sldId xmlns:r="http://schemas.openxmlformats.org/officeDocument/2006/relationships" id="257" r:id="R991d2d39994642d9"/>
    <p:sldId xmlns:r="http://schemas.openxmlformats.org/officeDocument/2006/relationships" id="258" r:id="R2c3178c3221840a3"/>
    <p:sldId xmlns:r="http://schemas.openxmlformats.org/officeDocument/2006/relationships" id="259" r:id="Rc05032654a97469f"/>
    <p:sldId xmlns:r="http://schemas.openxmlformats.org/officeDocument/2006/relationships" id="260" r:id="Rae9ee703441543e2"/>
    <p:sldId xmlns:r="http://schemas.openxmlformats.org/officeDocument/2006/relationships" id="261" r:id="R0a4e6d6af1fb4ecd"/>
    <p:sldId xmlns:r="http://schemas.openxmlformats.org/officeDocument/2006/relationships" id="262" r:id="Reff7a2442ffe40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655e887df24d87" /><Relationship Type="http://schemas.openxmlformats.org/officeDocument/2006/relationships/slide" Target="/ppt/slides/slide1.xml" Id="R205744eb49694d95" /><Relationship Type="http://schemas.openxmlformats.org/officeDocument/2006/relationships/slide" Target="/ppt/slides/slide2.xml" Id="R991d2d39994642d9" /><Relationship Type="http://schemas.openxmlformats.org/officeDocument/2006/relationships/slide" Target="/ppt/slides/slide3.xml" Id="R2c3178c3221840a3" /><Relationship Type="http://schemas.openxmlformats.org/officeDocument/2006/relationships/slide" Target="/ppt/slides/slide4.xml" Id="Rc05032654a97469f" /><Relationship Type="http://schemas.openxmlformats.org/officeDocument/2006/relationships/slide" Target="/ppt/slides/slide5.xml" Id="Rae9ee703441543e2" /><Relationship Type="http://schemas.openxmlformats.org/officeDocument/2006/relationships/slide" Target="/ppt/slides/slide6.xml" Id="R0a4e6d6af1fb4ecd" /><Relationship Type="http://schemas.openxmlformats.org/officeDocument/2006/relationships/slide" Target="/ppt/slides/slide7.xml" Id="Reff7a2442ffe40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8647ebccfa40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bcf71ff1d43c4" /><Relationship Type="http://schemas.openxmlformats.org/officeDocument/2006/relationships/theme" Target="/ppt/slideMasters/theme/theme1.xml" Id="Rb085b30050de43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abcf71ff1d43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4f5c9adb142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f3445414143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cba96db1c4b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3e02535f148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e1d360d8d40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b0f93b8db42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23ed15c5843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RANDI COCO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COCO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COCO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COCO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COCO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COCO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COCO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HOLSTHENRIKSEN INVEST AS  –  59,2 %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 BERGSPREKKEN HOLDING AS  –  26,9 %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NORDMANN AS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BIGONE HOLDING AS  –  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COCO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925 337 803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COCO AS</a:t>
            </a:r>
          </a:p>
        </p:txBody>
      </p:sp>
    </p:spTree>
  </p:cSld>
  <p:clrMapOvr>
    <a:masterClrMapping xmlns:a="http://schemas.openxmlformats.org/drawingml/2006/main"/>
  </p:clrMapOvr>
</p:sld>
</file>