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27666f2294a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3124f0e4f43a6"/>
  </p:sldMasterIdLst>
  <p:sldIdLst>
    <p:sldId xmlns:r="http://schemas.openxmlformats.org/officeDocument/2006/relationships" id="256" r:id="R79cabf94b419491b"/>
    <p:sldId xmlns:r="http://schemas.openxmlformats.org/officeDocument/2006/relationships" id="257" r:id="Rd4a6663327fc4021"/>
    <p:sldId xmlns:r="http://schemas.openxmlformats.org/officeDocument/2006/relationships" id="258" r:id="Rc9b8e1b1d5924af2"/>
    <p:sldId xmlns:r="http://schemas.openxmlformats.org/officeDocument/2006/relationships" id="259" r:id="Rab5b8b1bccb84415"/>
    <p:sldId xmlns:r="http://schemas.openxmlformats.org/officeDocument/2006/relationships" id="260" r:id="R2bb4fad60adf4d8b"/>
    <p:sldId xmlns:r="http://schemas.openxmlformats.org/officeDocument/2006/relationships" id="261" r:id="R5e647b57b8364b7a"/>
    <p:sldId xmlns:r="http://schemas.openxmlformats.org/officeDocument/2006/relationships" id="262" r:id="R28830b321b0b48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3124f0e4f43a6" /><Relationship Type="http://schemas.openxmlformats.org/officeDocument/2006/relationships/slide" Target="/ppt/slides/slide1.xml" Id="R79cabf94b419491b" /><Relationship Type="http://schemas.openxmlformats.org/officeDocument/2006/relationships/slide" Target="/ppt/slides/slide2.xml" Id="Rd4a6663327fc4021" /><Relationship Type="http://schemas.openxmlformats.org/officeDocument/2006/relationships/slide" Target="/ppt/slides/slide3.xml" Id="Rc9b8e1b1d5924af2" /><Relationship Type="http://schemas.openxmlformats.org/officeDocument/2006/relationships/slide" Target="/ppt/slides/slide4.xml" Id="Rab5b8b1bccb84415" /><Relationship Type="http://schemas.openxmlformats.org/officeDocument/2006/relationships/slide" Target="/ppt/slides/slide5.xml" Id="R2bb4fad60adf4d8b" /><Relationship Type="http://schemas.openxmlformats.org/officeDocument/2006/relationships/slide" Target="/ppt/slides/slide6.xml" Id="R5e647b57b8364b7a" /><Relationship Type="http://schemas.openxmlformats.org/officeDocument/2006/relationships/slide" Target="/ppt/slides/slide7.xml" Id="R28830b321b0b48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02341ec25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3306f8a454c11" /><Relationship Type="http://schemas.openxmlformats.org/officeDocument/2006/relationships/theme" Target="/ppt/slideMasters/theme/theme1.xml" Id="Rb65af17f7b4249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3306f8a454c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9b5ac392446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0f8838110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a14c6b591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af63532bd4e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58403f09c4a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e6f771f784d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d97581663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GOSUBSEA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GOSUBSEA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GOSUBSEA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GOSUBSEA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GOSUBSEA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GOSUBSEA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40 929 563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7 263 938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5 432 660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21 325 593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41 954 026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GOSUBSEA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HKN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OFL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OOS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GOSUBSEA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Vestheimvegen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925 338 060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GOSUBSEA AS</a:t>
            </a:r>
          </a:p>
        </p:txBody>
      </p:sp>
    </p:spTree>
  </p:cSld>
  <p:clrMapOvr>
    <a:masterClrMapping xmlns:a="http://schemas.openxmlformats.org/drawingml/2006/main"/>
  </p:clrMapOvr>
</p:sld>
</file>