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c8cb350f858413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e19cfcaf9824275"/>
  </p:sldMasterIdLst>
  <p:sldIdLst>
    <p:sldId xmlns:r="http://schemas.openxmlformats.org/officeDocument/2006/relationships" id="256" r:id="R70c0f80ad09f4036"/>
    <p:sldId xmlns:r="http://schemas.openxmlformats.org/officeDocument/2006/relationships" id="257" r:id="Rebe8ee76716f49ba"/>
    <p:sldId xmlns:r="http://schemas.openxmlformats.org/officeDocument/2006/relationships" id="258" r:id="Rf69906b708f0491f"/>
    <p:sldId xmlns:r="http://schemas.openxmlformats.org/officeDocument/2006/relationships" id="259" r:id="R117a8ce1b9094e4a"/>
    <p:sldId xmlns:r="http://schemas.openxmlformats.org/officeDocument/2006/relationships" id="260" r:id="Rb1b6d70400ba4006"/>
    <p:sldId xmlns:r="http://schemas.openxmlformats.org/officeDocument/2006/relationships" id="261" r:id="Rd5a2d521a7b544cc"/>
    <p:sldId xmlns:r="http://schemas.openxmlformats.org/officeDocument/2006/relationships" id="262" r:id="R3ccae7c33db241d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e19cfcaf9824275" /><Relationship Type="http://schemas.openxmlformats.org/officeDocument/2006/relationships/slide" Target="/ppt/slides/slide1.xml" Id="R70c0f80ad09f4036" /><Relationship Type="http://schemas.openxmlformats.org/officeDocument/2006/relationships/slide" Target="/ppt/slides/slide2.xml" Id="Rebe8ee76716f49ba" /><Relationship Type="http://schemas.openxmlformats.org/officeDocument/2006/relationships/slide" Target="/ppt/slides/slide3.xml" Id="Rf69906b708f0491f" /><Relationship Type="http://schemas.openxmlformats.org/officeDocument/2006/relationships/slide" Target="/ppt/slides/slide4.xml" Id="R117a8ce1b9094e4a" /><Relationship Type="http://schemas.openxmlformats.org/officeDocument/2006/relationships/slide" Target="/ppt/slides/slide5.xml" Id="Rb1b6d70400ba4006" /><Relationship Type="http://schemas.openxmlformats.org/officeDocument/2006/relationships/slide" Target="/ppt/slides/slide6.xml" Id="Rd5a2d521a7b544cc" /><Relationship Type="http://schemas.openxmlformats.org/officeDocument/2006/relationships/slide" Target="/ppt/slides/slide7.xml" Id="R3ccae7c33db241d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67e34cd211f476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8336100a0f4fa4" /><Relationship Type="http://schemas.openxmlformats.org/officeDocument/2006/relationships/theme" Target="/ppt/slideMasters/theme/theme1.xml" Id="Rd67e18a82536493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a8336100a0f4fa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6dfed09ccf0416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8b175ff32a41c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75d5f3e286f490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7bb319686b490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bab0b8813da447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388bcc0f5be4fe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736cfd508ff4c0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JFA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JFA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JFA INVEST AS ble etablert [år] og holder til i Snarøya.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JFA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JFA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JFA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−12 502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−37 500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−679 407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632 237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JFA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JONAS FLØ AARSNES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JFA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Jonas Flø Aarsnes, Ropernveien 19F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1367 Snarøya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925 345 539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JFA INVEST AS</a:t>
            </a:r>
          </a:p>
        </p:txBody>
      </p:sp>
    </p:spTree>
  </p:cSld>
  <p:clrMapOvr>
    <a:masterClrMapping xmlns:a="http://schemas.openxmlformats.org/drawingml/2006/main"/>
  </p:clrMapOvr>
</p:sld>
</file>