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49be28031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fdbe564954f89"/>
  </p:sldMasterIdLst>
  <p:sldIdLst>
    <p:sldId xmlns:r="http://schemas.openxmlformats.org/officeDocument/2006/relationships" id="256" r:id="Rd0cb4039a8fd40be"/>
    <p:sldId xmlns:r="http://schemas.openxmlformats.org/officeDocument/2006/relationships" id="257" r:id="R28eb44bd65f54059"/>
    <p:sldId xmlns:r="http://schemas.openxmlformats.org/officeDocument/2006/relationships" id="258" r:id="R56654043f60d482c"/>
    <p:sldId xmlns:r="http://schemas.openxmlformats.org/officeDocument/2006/relationships" id="259" r:id="R5995098164f64d6e"/>
    <p:sldId xmlns:r="http://schemas.openxmlformats.org/officeDocument/2006/relationships" id="260" r:id="R2f7d6ddfede042e4"/>
    <p:sldId xmlns:r="http://schemas.openxmlformats.org/officeDocument/2006/relationships" id="261" r:id="Rb254cebbb0db485c"/>
    <p:sldId xmlns:r="http://schemas.openxmlformats.org/officeDocument/2006/relationships" id="262" r:id="Rf414588a93f8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fdbe564954f89" /><Relationship Type="http://schemas.openxmlformats.org/officeDocument/2006/relationships/slide" Target="/ppt/slides/slide1.xml" Id="Rd0cb4039a8fd40be" /><Relationship Type="http://schemas.openxmlformats.org/officeDocument/2006/relationships/slide" Target="/ppt/slides/slide2.xml" Id="R28eb44bd65f54059" /><Relationship Type="http://schemas.openxmlformats.org/officeDocument/2006/relationships/slide" Target="/ppt/slides/slide3.xml" Id="R56654043f60d482c" /><Relationship Type="http://schemas.openxmlformats.org/officeDocument/2006/relationships/slide" Target="/ppt/slides/slide4.xml" Id="R5995098164f64d6e" /><Relationship Type="http://schemas.openxmlformats.org/officeDocument/2006/relationships/slide" Target="/ppt/slides/slide5.xml" Id="R2f7d6ddfede042e4" /><Relationship Type="http://schemas.openxmlformats.org/officeDocument/2006/relationships/slide" Target="/ppt/slides/slide6.xml" Id="Rb254cebbb0db485c" /><Relationship Type="http://schemas.openxmlformats.org/officeDocument/2006/relationships/slide" Target="/ppt/slides/slide7.xml" Id="Rf414588a93f8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c8d44320d41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ca54fc46b4d5b" /><Relationship Type="http://schemas.openxmlformats.org/officeDocument/2006/relationships/theme" Target="/ppt/slideMasters/theme/theme1.xml" Id="R95161ce3445e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ca54fc46b4d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c4a83e722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47d096b9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2bf04793f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cdd542008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066cac6c643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67083079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5542e401d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FABRIKKEN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FABRIKKEN HOLDING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1 520 500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BJØRN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Svorshamna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FABRIKKEN HOLDING AS</a:t>
            </a:r>
          </a:p>
        </p:txBody>
      </p:sp>
    </p:spTree>
  </p:cSld>
  <p:clrMapOvr>
    <a:masterClrMapping xmlns:a="http://schemas.openxmlformats.org/drawingml/2006/main"/>
  </p:clrMapOvr>
</p:sld>
</file>