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2d8415acd544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3e6da983884bad"/>
  </p:sldMasterIdLst>
  <p:sldIdLst>
    <p:sldId xmlns:r="http://schemas.openxmlformats.org/officeDocument/2006/relationships" id="256" r:id="R10308b75fed54b7a"/>
    <p:sldId xmlns:r="http://schemas.openxmlformats.org/officeDocument/2006/relationships" id="257" r:id="R296c6d2439cc4588"/>
    <p:sldId xmlns:r="http://schemas.openxmlformats.org/officeDocument/2006/relationships" id="258" r:id="Rca2cea62e0cd4ce5"/>
    <p:sldId xmlns:r="http://schemas.openxmlformats.org/officeDocument/2006/relationships" id="259" r:id="R79092a5c371749d1"/>
    <p:sldId xmlns:r="http://schemas.openxmlformats.org/officeDocument/2006/relationships" id="260" r:id="R5dfbc2423e344f98"/>
    <p:sldId xmlns:r="http://schemas.openxmlformats.org/officeDocument/2006/relationships" id="261" r:id="R47366b44f874411c"/>
    <p:sldId xmlns:r="http://schemas.openxmlformats.org/officeDocument/2006/relationships" id="262" r:id="Re11b791d541447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3e6da983884bad" /><Relationship Type="http://schemas.openxmlformats.org/officeDocument/2006/relationships/slide" Target="/ppt/slides/slide1.xml" Id="R10308b75fed54b7a" /><Relationship Type="http://schemas.openxmlformats.org/officeDocument/2006/relationships/slide" Target="/ppt/slides/slide2.xml" Id="R296c6d2439cc4588" /><Relationship Type="http://schemas.openxmlformats.org/officeDocument/2006/relationships/slide" Target="/ppt/slides/slide3.xml" Id="Rca2cea62e0cd4ce5" /><Relationship Type="http://schemas.openxmlformats.org/officeDocument/2006/relationships/slide" Target="/ppt/slides/slide4.xml" Id="R79092a5c371749d1" /><Relationship Type="http://schemas.openxmlformats.org/officeDocument/2006/relationships/slide" Target="/ppt/slides/slide5.xml" Id="R5dfbc2423e344f98" /><Relationship Type="http://schemas.openxmlformats.org/officeDocument/2006/relationships/slide" Target="/ppt/slides/slide6.xml" Id="R47366b44f874411c" /><Relationship Type="http://schemas.openxmlformats.org/officeDocument/2006/relationships/slide" Target="/ppt/slides/slide7.xml" Id="Re11b791d541447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1b1067e5d642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64003167b4197" /><Relationship Type="http://schemas.openxmlformats.org/officeDocument/2006/relationships/theme" Target="/ppt/slideMasters/theme/theme1.xml" Id="Rd7cc14f817824e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a64003167b41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fa35a9b9546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f45d695c543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df21cc9944f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83de032a141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c54bb817d41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cd861da2740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227a5dee674e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STAVIK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STAVIK INVEST AS ble etablert [år] og holder til i Fjellhamar.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943 246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2 856 256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3 016 266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MADS AKSEL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Mads Strand, Stavikbakken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1462 Fjellhamar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925 347 035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STAVIK INVEST AS</a:t>
            </a:r>
          </a:p>
        </p:txBody>
      </p:sp>
    </p:spTree>
  </p:cSld>
  <p:clrMapOvr>
    <a:masterClrMapping xmlns:a="http://schemas.openxmlformats.org/drawingml/2006/main"/>
  </p:clrMapOvr>
</p:sld>
</file>