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a0ad3609b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14a95eb34a6b"/>
  </p:sldMasterIdLst>
  <p:sldIdLst>
    <p:sldId xmlns:r="http://schemas.openxmlformats.org/officeDocument/2006/relationships" id="256" r:id="Rd9413d24babb40ca"/>
    <p:sldId xmlns:r="http://schemas.openxmlformats.org/officeDocument/2006/relationships" id="257" r:id="R039ab86471e74103"/>
    <p:sldId xmlns:r="http://schemas.openxmlformats.org/officeDocument/2006/relationships" id="258" r:id="R617caf8573914fe2"/>
    <p:sldId xmlns:r="http://schemas.openxmlformats.org/officeDocument/2006/relationships" id="259" r:id="R19911fcedb8a41ff"/>
    <p:sldId xmlns:r="http://schemas.openxmlformats.org/officeDocument/2006/relationships" id="260" r:id="R40649c8b6c824eb1"/>
    <p:sldId xmlns:r="http://schemas.openxmlformats.org/officeDocument/2006/relationships" id="261" r:id="Rddb1fd157ca440ba"/>
    <p:sldId xmlns:r="http://schemas.openxmlformats.org/officeDocument/2006/relationships" id="262" r:id="Rda29ad923352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14a95eb34a6b" /><Relationship Type="http://schemas.openxmlformats.org/officeDocument/2006/relationships/slide" Target="/ppt/slides/slide1.xml" Id="Rd9413d24babb40ca" /><Relationship Type="http://schemas.openxmlformats.org/officeDocument/2006/relationships/slide" Target="/ppt/slides/slide2.xml" Id="R039ab86471e74103" /><Relationship Type="http://schemas.openxmlformats.org/officeDocument/2006/relationships/slide" Target="/ppt/slides/slide3.xml" Id="R617caf8573914fe2" /><Relationship Type="http://schemas.openxmlformats.org/officeDocument/2006/relationships/slide" Target="/ppt/slides/slide4.xml" Id="R19911fcedb8a41ff" /><Relationship Type="http://schemas.openxmlformats.org/officeDocument/2006/relationships/slide" Target="/ppt/slides/slide5.xml" Id="R40649c8b6c824eb1" /><Relationship Type="http://schemas.openxmlformats.org/officeDocument/2006/relationships/slide" Target="/ppt/slides/slide6.xml" Id="Rddb1fd157ca440ba" /><Relationship Type="http://schemas.openxmlformats.org/officeDocument/2006/relationships/slide" Target="/ppt/slides/slide7.xml" Id="Rda29ad923352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6bdb4256c42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33674b07e4156" /><Relationship Type="http://schemas.openxmlformats.org/officeDocument/2006/relationships/theme" Target="/ppt/slideMasters/theme/theme1.xml" Id="Raf5aa7ba49e4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433674b07e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e728dc358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d4fe71bd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9d5eccda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abb40020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6a8c7a54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aedf68e144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898d0fcb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70 100 520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214 493 691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