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b0009108ec42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a2893c1ff04374"/>
  </p:sldMasterIdLst>
  <p:sldIdLst>
    <p:sldId xmlns:r="http://schemas.openxmlformats.org/officeDocument/2006/relationships" id="256" r:id="R7ab9a995147a4ab9"/>
    <p:sldId xmlns:r="http://schemas.openxmlformats.org/officeDocument/2006/relationships" id="257" r:id="R669351d75ef94df4"/>
    <p:sldId xmlns:r="http://schemas.openxmlformats.org/officeDocument/2006/relationships" id="258" r:id="R1e6ec72fc80c4844"/>
    <p:sldId xmlns:r="http://schemas.openxmlformats.org/officeDocument/2006/relationships" id="259" r:id="R0b79501e72c2416c"/>
    <p:sldId xmlns:r="http://schemas.openxmlformats.org/officeDocument/2006/relationships" id="260" r:id="R2e5200bdcb4a44b0"/>
    <p:sldId xmlns:r="http://schemas.openxmlformats.org/officeDocument/2006/relationships" id="261" r:id="Rbf40ff35c70b4624"/>
    <p:sldId xmlns:r="http://schemas.openxmlformats.org/officeDocument/2006/relationships" id="262" r:id="R602b2e2c56d44f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a2893c1ff04374" /><Relationship Type="http://schemas.openxmlformats.org/officeDocument/2006/relationships/slide" Target="/ppt/slides/slide1.xml" Id="R7ab9a995147a4ab9" /><Relationship Type="http://schemas.openxmlformats.org/officeDocument/2006/relationships/slide" Target="/ppt/slides/slide2.xml" Id="R669351d75ef94df4" /><Relationship Type="http://schemas.openxmlformats.org/officeDocument/2006/relationships/slide" Target="/ppt/slides/slide3.xml" Id="R1e6ec72fc80c4844" /><Relationship Type="http://schemas.openxmlformats.org/officeDocument/2006/relationships/slide" Target="/ppt/slides/slide4.xml" Id="R0b79501e72c2416c" /><Relationship Type="http://schemas.openxmlformats.org/officeDocument/2006/relationships/slide" Target="/ppt/slides/slide5.xml" Id="R2e5200bdcb4a44b0" /><Relationship Type="http://schemas.openxmlformats.org/officeDocument/2006/relationships/slide" Target="/ppt/slides/slide6.xml" Id="Rbf40ff35c70b4624" /><Relationship Type="http://schemas.openxmlformats.org/officeDocument/2006/relationships/slide" Target="/ppt/slides/slide7.xml" Id="R602b2e2c56d44f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3c3b68f22541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61039716f94c8c" /><Relationship Type="http://schemas.openxmlformats.org/officeDocument/2006/relationships/theme" Target="/ppt/slideMasters/theme/theme1.xml" Id="R73649cd4fc2d43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61039716f94c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92479ee8744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474e26a2146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8515bb42464c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3b1c6245f4e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16c0964dfe40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8b3ba6716744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219f497c440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HÅRFIN SARPSBORG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HÅRFIN SARPSBORG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HÅRFIN SARPSBORG AS ble etablert [år] og holder til i Borgenhaugen.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HÅRFIN SARPSBORG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HÅRFIN SARPSBORG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HÅRFIN SARPSBORG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1 185 246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−216 524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−215 320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−254 464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218 446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HÅRFIN SARPSBORG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SARAH HELENE HELSTRAND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HÅRFIN SARPSBORG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Ryes vei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1738 Borgenhaugen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925 348 694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HÅRFIN SARPSBORG AS</a:t>
            </a:r>
          </a:p>
        </p:txBody>
      </p:sp>
    </p:spTree>
  </p:cSld>
  <p:clrMapOvr>
    <a:masterClrMapping xmlns:a="http://schemas.openxmlformats.org/drawingml/2006/main"/>
  </p:clrMapOvr>
</p:sld>
</file>