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720fd7a9164f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cd061882ed4de1"/>
  </p:sldMasterIdLst>
  <p:sldIdLst>
    <p:sldId xmlns:r="http://schemas.openxmlformats.org/officeDocument/2006/relationships" id="256" r:id="Rbe2a46fb82fc4b8a"/>
    <p:sldId xmlns:r="http://schemas.openxmlformats.org/officeDocument/2006/relationships" id="257" r:id="Rc76d5757bfaa4d2b"/>
    <p:sldId xmlns:r="http://schemas.openxmlformats.org/officeDocument/2006/relationships" id="258" r:id="Re5cbcac5171b4df2"/>
    <p:sldId xmlns:r="http://schemas.openxmlformats.org/officeDocument/2006/relationships" id="259" r:id="R172e11e0b5e34341"/>
    <p:sldId xmlns:r="http://schemas.openxmlformats.org/officeDocument/2006/relationships" id="260" r:id="R6df55b00b3c84081"/>
    <p:sldId xmlns:r="http://schemas.openxmlformats.org/officeDocument/2006/relationships" id="261" r:id="R80fb0cb76c0c464a"/>
    <p:sldId xmlns:r="http://schemas.openxmlformats.org/officeDocument/2006/relationships" id="262" r:id="R6bc3d64a100c44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cd061882ed4de1" /><Relationship Type="http://schemas.openxmlformats.org/officeDocument/2006/relationships/slide" Target="/ppt/slides/slide1.xml" Id="Rbe2a46fb82fc4b8a" /><Relationship Type="http://schemas.openxmlformats.org/officeDocument/2006/relationships/slide" Target="/ppt/slides/slide2.xml" Id="Rc76d5757bfaa4d2b" /><Relationship Type="http://schemas.openxmlformats.org/officeDocument/2006/relationships/slide" Target="/ppt/slides/slide3.xml" Id="Re5cbcac5171b4df2" /><Relationship Type="http://schemas.openxmlformats.org/officeDocument/2006/relationships/slide" Target="/ppt/slides/slide4.xml" Id="R172e11e0b5e34341" /><Relationship Type="http://schemas.openxmlformats.org/officeDocument/2006/relationships/slide" Target="/ppt/slides/slide5.xml" Id="R6df55b00b3c84081" /><Relationship Type="http://schemas.openxmlformats.org/officeDocument/2006/relationships/slide" Target="/ppt/slides/slide6.xml" Id="R80fb0cb76c0c464a" /><Relationship Type="http://schemas.openxmlformats.org/officeDocument/2006/relationships/slide" Target="/ppt/slides/slide7.xml" Id="R6bc3d64a100c44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e2b0f119248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e7e073c2c44f8" /><Relationship Type="http://schemas.openxmlformats.org/officeDocument/2006/relationships/theme" Target="/ppt/slideMasters/theme/theme1.xml" Id="Rce8d295a4b554c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ce7e073c2c44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1645cf7c740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617777ed649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62cb70a2b4a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2f40a2f674d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dfb9b509449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4932cec3945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1cfe61da345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OKHA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OKHA AS ble etablert [år] og holder til i Hemsedal.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567 168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−3 146 804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8 546 856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74 868 974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149 099 844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HALBJØRHUS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Hemsedalsvegen 2567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3560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925 348 783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OKHA AS</a:t>
            </a:r>
          </a:p>
        </p:txBody>
      </p:sp>
    </p:spTree>
  </p:cSld>
  <p:clrMapOvr>
    <a:masterClrMapping xmlns:a="http://schemas.openxmlformats.org/drawingml/2006/main"/>
  </p:clrMapOvr>
</p:sld>
</file>