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202f7b81a64f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28b422c4614ed5"/>
  </p:sldMasterIdLst>
  <p:sldIdLst>
    <p:sldId xmlns:r="http://schemas.openxmlformats.org/officeDocument/2006/relationships" id="256" r:id="R0eb7fb782d174094"/>
    <p:sldId xmlns:r="http://schemas.openxmlformats.org/officeDocument/2006/relationships" id="257" r:id="R7f3c1c94fbb64177"/>
    <p:sldId xmlns:r="http://schemas.openxmlformats.org/officeDocument/2006/relationships" id="258" r:id="R7851c67d56d84830"/>
    <p:sldId xmlns:r="http://schemas.openxmlformats.org/officeDocument/2006/relationships" id="259" r:id="Rff10df7b0fe44a8d"/>
    <p:sldId xmlns:r="http://schemas.openxmlformats.org/officeDocument/2006/relationships" id="260" r:id="R071556cc814b4a86"/>
    <p:sldId xmlns:r="http://schemas.openxmlformats.org/officeDocument/2006/relationships" id="261" r:id="R45bcd72811d64d69"/>
    <p:sldId xmlns:r="http://schemas.openxmlformats.org/officeDocument/2006/relationships" id="262" r:id="Rbb506c6a291443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28b422c4614ed5" /><Relationship Type="http://schemas.openxmlformats.org/officeDocument/2006/relationships/slide" Target="/ppt/slides/slide1.xml" Id="R0eb7fb782d174094" /><Relationship Type="http://schemas.openxmlformats.org/officeDocument/2006/relationships/slide" Target="/ppt/slides/slide2.xml" Id="R7f3c1c94fbb64177" /><Relationship Type="http://schemas.openxmlformats.org/officeDocument/2006/relationships/slide" Target="/ppt/slides/slide3.xml" Id="R7851c67d56d84830" /><Relationship Type="http://schemas.openxmlformats.org/officeDocument/2006/relationships/slide" Target="/ppt/slides/slide4.xml" Id="Rff10df7b0fe44a8d" /><Relationship Type="http://schemas.openxmlformats.org/officeDocument/2006/relationships/slide" Target="/ppt/slides/slide5.xml" Id="R071556cc814b4a86" /><Relationship Type="http://schemas.openxmlformats.org/officeDocument/2006/relationships/slide" Target="/ppt/slides/slide6.xml" Id="R45bcd72811d64d69" /><Relationship Type="http://schemas.openxmlformats.org/officeDocument/2006/relationships/slide" Target="/ppt/slides/slide7.xml" Id="Rbb506c6a291443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75ef8b051a46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9148f635d4370" /><Relationship Type="http://schemas.openxmlformats.org/officeDocument/2006/relationships/theme" Target="/ppt/slideMasters/theme/theme1.xml" Id="R8ce8139020a84e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99148f635d43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a7bff5c234f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9d6400b4d4a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096daeea514c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8c2903bbb94b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f9cc12ecb049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86f539ef9142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275e303cc549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FUTURE FUNDING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FUTURE FUNDING AS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758 107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1 538 652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2 514 040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WASIM ULLAH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Lysåskroken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1461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925 355 135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 FUNDING AS</a:t>
            </a:r>
          </a:p>
        </p:txBody>
      </p:sp>
    </p:spTree>
  </p:cSld>
  <p:clrMapOvr>
    <a:masterClrMapping xmlns:a="http://schemas.openxmlformats.org/drawingml/2006/main"/>
  </p:clrMapOvr>
</p:sld>
</file>