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9d714ba97943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33292ef3c44cf8"/>
  </p:sldMasterIdLst>
  <p:sldIdLst>
    <p:sldId xmlns:r="http://schemas.openxmlformats.org/officeDocument/2006/relationships" id="256" r:id="Ra6a4b8df5b5140bc"/>
    <p:sldId xmlns:r="http://schemas.openxmlformats.org/officeDocument/2006/relationships" id="257" r:id="R3378a60c7cac43a1"/>
    <p:sldId xmlns:r="http://schemas.openxmlformats.org/officeDocument/2006/relationships" id="258" r:id="R6de726647d1f4c28"/>
    <p:sldId xmlns:r="http://schemas.openxmlformats.org/officeDocument/2006/relationships" id="259" r:id="Rda845469bc2747ca"/>
    <p:sldId xmlns:r="http://schemas.openxmlformats.org/officeDocument/2006/relationships" id="260" r:id="R09cc1905068f4b7b"/>
    <p:sldId xmlns:r="http://schemas.openxmlformats.org/officeDocument/2006/relationships" id="261" r:id="R296d90c5197d42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33292ef3c44cf8" /><Relationship Type="http://schemas.openxmlformats.org/officeDocument/2006/relationships/slide" Target="/ppt/slides/slide1.xml" Id="Ra6a4b8df5b5140bc" /><Relationship Type="http://schemas.openxmlformats.org/officeDocument/2006/relationships/slide" Target="/ppt/slides/slide2.xml" Id="R3378a60c7cac43a1" /><Relationship Type="http://schemas.openxmlformats.org/officeDocument/2006/relationships/slide" Target="/ppt/slides/slide3.xml" Id="R6de726647d1f4c28" /><Relationship Type="http://schemas.openxmlformats.org/officeDocument/2006/relationships/slide" Target="/ppt/slides/slide4.xml" Id="Rda845469bc2747ca" /><Relationship Type="http://schemas.openxmlformats.org/officeDocument/2006/relationships/slide" Target="/ppt/slides/slide5.xml" Id="R09cc1905068f4b7b" /><Relationship Type="http://schemas.openxmlformats.org/officeDocument/2006/relationships/slide" Target="/ppt/slides/slide6.xml" Id="R296d90c5197d42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06a642933f476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d864dd0aae4472" /><Relationship Type="http://schemas.openxmlformats.org/officeDocument/2006/relationships/theme" Target="/ppt/slideMasters/theme/theme1.xml" Id="R1db47b74676e484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d864dd0aae44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8dcb3fd9c4f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d3aca1af494d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5be2404f1143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117d4766264d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7960a04d543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c5d9b839b45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FJELLET EIENDOMSUTVIKLING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EIENDOMSUTVIKLING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Føllingstads veg 50A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2819 Gjøvik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925 355 607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EIENDOMSUTVIKLING AS</a:t>
            </a:r>
          </a:p>
        </p:txBody>
      </p:sp>
    </p:spTree>
  </p:cSld>
  <p:clrMapOvr>
    <a:masterClrMapping xmlns:a="http://schemas.openxmlformats.org/drawingml/2006/main"/>
  </p:clrMapOvr>
</p:sld>
</file>