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44c177e51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72c5678e7421d"/>
  </p:sldMasterIdLst>
  <p:sldIdLst>
    <p:sldId xmlns:r="http://schemas.openxmlformats.org/officeDocument/2006/relationships" id="256" r:id="R4f15958729fa499c"/>
    <p:sldId xmlns:r="http://schemas.openxmlformats.org/officeDocument/2006/relationships" id="257" r:id="R8f4930d1579245d7"/>
    <p:sldId xmlns:r="http://schemas.openxmlformats.org/officeDocument/2006/relationships" id="258" r:id="R88b4daac0e464995"/>
    <p:sldId xmlns:r="http://schemas.openxmlformats.org/officeDocument/2006/relationships" id="259" r:id="R8e6e3ac458634bb4"/>
    <p:sldId xmlns:r="http://schemas.openxmlformats.org/officeDocument/2006/relationships" id="260" r:id="R963f6920c9a34003"/>
    <p:sldId xmlns:r="http://schemas.openxmlformats.org/officeDocument/2006/relationships" id="261" r:id="Rd46a6d4a10434096"/>
    <p:sldId xmlns:r="http://schemas.openxmlformats.org/officeDocument/2006/relationships" id="262" r:id="R384d1c7e215643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72c5678e7421d" /><Relationship Type="http://schemas.openxmlformats.org/officeDocument/2006/relationships/slide" Target="/ppt/slides/slide1.xml" Id="R4f15958729fa499c" /><Relationship Type="http://schemas.openxmlformats.org/officeDocument/2006/relationships/slide" Target="/ppt/slides/slide2.xml" Id="R8f4930d1579245d7" /><Relationship Type="http://schemas.openxmlformats.org/officeDocument/2006/relationships/slide" Target="/ppt/slides/slide3.xml" Id="R88b4daac0e464995" /><Relationship Type="http://schemas.openxmlformats.org/officeDocument/2006/relationships/slide" Target="/ppt/slides/slide4.xml" Id="R8e6e3ac458634bb4" /><Relationship Type="http://schemas.openxmlformats.org/officeDocument/2006/relationships/slide" Target="/ppt/slides/slide5.xml" Id="R963f6920c9a34003" /><Relationship Type="http://schemas.openxmlformats.org/officeDocument/2006/relationships/slide" Target="/ppt/slides/slide6.xml" Id="Rd46a6d4a10434096" /><Relationship Type="http://schemas.openxmlformats.org/officeDocument/2006/relationships/slide" Target="/ppt/slides/slide7.xml" Id="R384d1c7e215643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f99ebdf2a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976dcb0ca4f64" /><Relationship Type="http://schemas.openxmlformats.org/officeDocument/2006/relationships/theme" Target="/ppt/slideMasters/theme/theme1.xml" Id="Re4d68cb04582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1976dcb0ca4f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719801c54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d5f485fc748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8b2e051dd42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f74658fe40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b06424ed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52df5552c42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641ef91de4e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SHEIKH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SHEIKH HOLDINGS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778 188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SULEMAN AMIR SHEIKH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Gåsemyrveien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925 355 747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SHEIKH HOLDINGS AS</a:t>
            </a:r>
          </a:p>
        </p:txBody>
      </p:sp>
    </p:spTree>
  </p:cSld>
  <p:clrMapOvr>
    <a:masterClrMapping xmlns:a="http://schemas.openxmlformats.org/drawingml/2006/main"/>
  </p:clrMapOvr>
</p:sld>
</file>