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231d0e0d5949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ab14c0deba42fc"/>
  </p:sldMasterIdLst>
  <p:sldIdLst>
    <p:sldId xmlns:r="http://schemas.openxmlformats.org/officeDocument/2006/relationships" id="256" r:id="Rfeb5502f6a424730"/>
    <p:sldId xmlns:r="http://schemas.openxmlformats.org/officeDocument/2006/relationships" id="257" r:id="R0d6a0cdb9b284576"/>
    <p:sldId xmlns:r="http://schemas.openxmlformats.org/officeDocument/2006/relationships" id="258" r:id="R2826f4d9a74d4839"/>
    <p:sldId xmlns:r="http://schemas.openxmlformats.org/officeDocument/2006/relationships" id="259" r:id="Rc7d88033fe074fb4"/>
    <p:sldId xmlns:r="http://schemas.openxmlformats.org/officeDocument/2006/relationships" id="260" r:id="Ra431c44c1ba444f6"/>
    <p:sldId xmlns:r="http://schemas.openxmlformats.org/officeDocument/2006/relationships" id="261" r:id="Rcda60dd9e6e440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ab14c0deba42fc" /><Relationship Type="http://schemas.openxmlformats.org/officeDocument/2006/relationships/slide" Target="/ppt/slides/slide1.xml" Id="Rfeb5502f6a424730" /><Relationship Type="http://schemas.openxmlformats.org/officeDocument/2006/relationships/slide" Target="/ppt/slides/slide2.xml" Id="R0d6a0cdb9b284576" /><Relationship Type="http://schemas.openxmlformats.org/officeDocument/2006/relationships/slide" Target="/ppt/slides/slide3.xml" Id="R2826f4d9a74d4839" /><Relationship Type="http://schemas.openxmlformats.org/officeDocument/2006/relationships/slide" Target="/ppt/slides/slide4.xml" Id="Rc7d88033fe074fb4" /><Relationship Type="http://schemas.openxmlformats.org/officeDocument/2006/relationships/slide" Target="/ppt/slides/slide5.xml" Id="Ra431c44c1ba444f6" /><Relationship Type="http://schemas.openxmlformats.org/officeDocument/2006/relationships/slide" Target="/ppt/slides/slide6.xml" Id="Rcda60dd9e6e440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ffdec9d21e45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1f935fa334a57" /><Relationship Type="http://schemas.openxmlformats.org/officeDocument/2006/relationships/theme" Target="/ppt/slideMasters/theme/theme1.xml" Id="R57a5577d13fa40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01f935fa334a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0cd84091e4e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713ca752e4f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054df6c3b4d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509a05f8e4c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8034c259446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8d61e58a144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KROKUS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KROKUS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KROKUS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KROKUS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KROKUS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KROKUS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NILSEN ARNE JØRGEN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KROKUS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925 357 049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KROKUS EIENDOM AS</a:t>
            </a:r>
          </a:p>
        </p:txBody>
      </p:sp>
    </p:spTree>
  </p:cSld>
  <p:clrMapOvr>
    <a:masterClrMapping xmlns:a="http://schemas.openxmlformats.org/drawingml/2006/main"/>
  </p:clrMapOvr>
</p:sld>
</file>