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b706ec9353341e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200e4c8876c4b31"/>
  </p:sldMasterIdLst>
  <p:sldIdLst>
    <p:sldId xmlns:r="http://schemas.openxmlformats.org/officeDocument/2006/relationships" id="256" r:id="R7355cad03cbe4130"/>
    <p:sldId xmlns:r="http://schemas.openxmlformats.org/officeDocument/2006/relationships" id="257" r:id="R2f43b3feb51c4044"/>
    <p:sldId xmlns:r="http://schemas.openxmlformats.org/officeDocument/2006/relationships" id="258" r:id="R815a7f5e20454f70"/>
    <p:sldId xmlns:r="http://schemas.openxmlformats.org/officeDocument/2006/relationships" id="259" r:id="Rc903de92c5aa4967"/>
    <p:sldId xmlns:r="http://schemas.openxmlformats.org/officeDocument/2006/relationships" id="260" r:id="R7b1c6651cd2942a4"/>
    <p:sldId xmlns:r="http://schemas.openxmlformats.org/officeDocument/2006/relationships" id="261" r:id="Rdfe2553b5e9c438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00e4c8876c4b31" /><Relationship Type="http://schemas.openxmlformats.org/officeDocument/2006/relationships/slide" Target="/ppt/slides/slide1.xml" Id="R7355cad03cbe4130" /><Relationship Type="http://schemas.openxmlformats.org/officeDocument/2006/relationships/slide" Target="/ppt/slides/slide2.xml" Id="R2f43b3feb51c4044" /><Relationship Type="http://schemas.openxmlformats.org/officeDocument/2006/relationships/slide" Target="/ppt/slides/slide3.xml" Id="R815a7f5e20454f70" /><Relationship Type="http://schemas.openxmlformats.org/officeDocument/2006/relationships/slide" Target="/ppt/slides/slide4.xml" Id="Rc903de92c5aa4967" /><Relationship Type="http://schemas.openxmlformats.org/officeDocument/2006/relationships/slide" Target="/ppt/slides/slide5.xml" Id="R7b1c6651cd2942a4" /><Relationship Type="http://schemas.openxmlformats.org/officeDocument/2006/relationships/slide" Target="/ppt/slides/slide6.xml" Id="Rdfe2553b5e9c438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24f71a80bd4cd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7a10a2054047ef" /><Relationship Type="http://schemas.openxmlformats.org/officeDocument/2006/relationships/theme" Target="/ppt/slideMasters/theme/theme1.xml" Id="R202a0e58b474432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e7a10a2054047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c1e1576f1140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f4c0d345974e3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25e429d72746f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5decd4e1da425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54f8ef91dd41a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ea757e34194f8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LAB5E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LAB5E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LAB5E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LAB5E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LAB5E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LAB5E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Sluppenvegen 10B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7037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925 360 708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LAB5E AS</a:t>
            </a:r>
          </a:p>
        </p:txBody>
      </p:sp>
    </p:spTree>
  </p:cSld>
  <p:clrMapOvr>
    <a:masterClrMapping xmlns:a="http://schemas.openxmlformats.org/drawingml/2006/main"/>
  </p:clrMapOvr>
</p:sld>
</file>