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f13cb71b9b465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53747d178f64535"/>
  </p:sldMasterIdLst>
  <p:sldIdLst>
    <p:sldId xmlns:r="http://schemas.openxmlformats.org/officeDocument/2006/relationships" id="256" r:id="R453018c30a68478f"/>
    <p:sldId xmlns:r="http://schemas.openxmlformats.org/officeDocument/2006/relationships" id="257" r:id="R00caef2796a54a47"/>
    <p:sldId xmlns:r="http://schemas.openxmlformats.org/officeDocument/2006/relationships" id="258" r:id="R350be226152642aa"/>
    <p:sldId xmlns:r="http://schemas.openxmlformats.org/officeDocument/2006/relationships" id="259" r:id="Rac8113eca10e4274"/>
    <p:sldId xmlns:r="http://schemas.openxmlformats.org/officeDocument/2006/relationships" id="260" r:id="R3fa5e7d2ac5b4a5d"/>
    <p:sldId xmlns:r="http://schemas.openxmlformats.org/officeDocument/2006/relationships" id="261" r:id="Rac695de8e3b54eb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3747d178f64535" /><Relationship Type="http://schemas.openxmlformats.org/officeDocument/2006/relationships/slide" Target="/ppt/slides/slide1.xml" Id="R453018c30a68478f" /><Relationship Type="http://schemas.openxmlformats.org/officeDocument/2006/relationships/slide" Target="/ppt/slides/slide2.xml" Id="R00caef2796a54a47" /><Relationship Type="http://schemas.openxmlformats.org/officeDocument/2006/relationships/slide" Target="/ppt/slides/slide3.xml" Id="R350be226152642aa" /><Relationship Type="http://schemas.openxmlformats.org/officeDocument/2006/relationships/slide" Target="/ppt/slides/slide4.xml" Id="Rac8113eca10e4274" /><Relationship Type="http://schemas.openxmlformats.org/officeDocument/2006/relationships/slide" Target="/ppt/slides/slide5.xml" Id="R3fa5e7d2ac5b4a5d" /><Relationship Type="http://schemas.openxmlformats.org/officeDocument/2006/relationships/slide" Target="/ppt/slides/slide6.xml" Id="Rac695de8e3b54eb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858f2311e14d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bd0016c0294c74" /><Relationship Type="http://schemas.openxmlformats.org/officeDocument/2006/relationships/theme" Target="/ppt/slideMasters/theme/theme1.xml" Id="R05215be170a5486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7bd0016c0294c7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e3ed7e3c1b420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b6472a0217443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f84e4f88cd44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12fa4db00547f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6fc4875fed4e9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ac736a7ee4459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LAB5E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Sluppenvegen 10B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7037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925 360 708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