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86f92a4d545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44674adc64d0e"/>
  </p:sldMasterIdLst>
  <p:sldIdLst>
    <p:sldId xmlns:r="http://schemas.openxmlformats.org/officeDocument/2006/relationships" id="256" r:id="R21df384070224228"/>
    <p:sldId xmlns:r="http://schemas.openxmlformats.org/officeDocument/2006/relationships" id="257" r:id="Re9cee885f91e48f8"/>
    <p:sldId xmlns:r="http://schemas.openxmlformats.org/officeDocument/2006/relationships" id="258" r:id="Rde744ca16a0345d7"/>
    <p:sldId xmlns:r="http://schemas.openxmlformats.org/officeDocument/2006/relationships" id="259" r:id="Rac5f18b6a58742fb"/>
    <p:sldId xmlns:r="http://schemas.openxmlformats.org/officeDocument/2006/relationships" id="260" r:id="Ra12e265837aa4d71"/>
    <p:sldId xmlns:r="http://schemas.openxmlformats.org/officeDocument/2006/relationships" id="261" r:id="R3d3284c895d14660"/>
    <p:sldId xmlns:r="http://schemas.openxmlformats.org/officeDocument/2006/relationships" id="262" r:id="R85680414190640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44674adc64d0e" /><Relationship Type="http://schemas.openxmlformats.org/officeDocument/2006/relationships/slide" Target="/ppt/slides/slide1.xml" Id="R21df384070224228" /><Relationship Type="http://schemas.openxmlformats.org/officeDocument/2006/relationships/slide" Target="/ppt/slides/slide2.xml" Id="Re9cee885f91e48f8" /><Relationship Type="http://schemas.openxmlformats.org/officeDocument/2006/relationships/slide" Target="/ppt/slides/slide3.xml" Id="Rde744ca16a0345d7" /><Relationship Type="http://schemas.openxmlformats.org/officeDocument/2006/relationships/slide" Target="/ppt/slides/slide4.xml" Id="Rac5f18b6a58742fb" /><Relationship Type="http://schemas.openxmlformats.org/officeDocument/2006/relationships/slide" Target="/ppt/slides/slide5.xml" Id="Ra12e265837aa4d71" /><Relationship Type="http://schemas.openxmlformats.org/officeDocument/2006/relationships/slide" Target="/ppt/slides/slide6.xml" Id="R3d3284c895d14660" /><Relationship Type="http://schemas.openxmlformats.org/officeDocument/2006/relationships/slide" Target="/ppt/slides/slide7.xml" Id="R85680414190640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7f486c3ed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5faf8b344c79" /><Relationship Type="http://schemas.openxmlformats.org/officeDocument/2006/relationships/theme" Target="/ppt/slideMasters/theme/theme1.xml" Id="R51acd032da1e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85faf8b344c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22f654400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ae573fda46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602ab060f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ccc6219c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2f05b0cde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07e67f9d8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e5086a61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