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4d5051d1c14b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f1769e402a431c"/>
  </p:sldMasterIdLst>
  <p:sldIdLst>
    <p:sldId xmlns:r="http://schemas.openxmlformats.org/officeDocument/2006/relationships" id="256" r:id="R8c3d9c529a004271"/>
    <p:sldId xmlns:r="http://schemas.openxmlformats.org/officeDocument/2006/relationships" id="257" r:id="R360620ae171d4a5a"/>
    <p:sldId xmlns:r="http://schemas.openxmlformats.org/officeDocument/2006/relationships" id="258" r:id="Re0f1234ef6dc48fa"/>
    <p:sldId xmlns:r="http://schemas.openxmlformats.org/officeDocument/2006/relationships" id="259" r:id="Rab9f379d52534bc2"/>
    <p:sldId xmlns:r="http://schemas.openxmlformats.org/officeDocument/2006/relationships" id="260" r:id="Rc1606e3ebf224a0e"/>
    <p:sldId xmlns:r="http://schemas.openxmlformats.org/officeDocument/2006/relationships" id="261" r:id="R9edb302d15b0460c"/>
    <p:sldId xmlns:r="http://schemas.openxmlformats.org/officeDocument/2006/relationships" id="262" r:id="Rb6e1fe2388974e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f1769e402a431c" /><Relationship Type="http://schemas.openxmlformats.org/officeDocument/2006/relationships/slide" Target="/ppt/slides/slide1.xml" Id="R8c3d9c529a004271" /><Relationship Type="http://schemas.openxmlformats.org/officeDocument/2006/relationships/slide" Target="/ppt/slides/slide2.xml" Id="R360620ae171d4a5a" /><Relationship Type="http://schemas.openxmlformats.org/officeDocument/2006/relationships/slide" Target="/ppt/slides/slide3.xml" Id="Re0f1234ef6dc48fa" /><Relationship Type="http://schemas.openxmlformats.org/officeDocument/2006/relationships/slide" Target="/ppt/slides/slide4.xml" Id="Rab9f379d52534bc2" /><Relationship Type="http://schemas.openxmlformats.org/officeDocument/2006/relationships/slide" Target="/ppt/slides/slide5.xml" Id="Rc1606e3ebf224a0e" /><Relationship Type="http://schemas.openxmlformats.org/officeDocument/2006/relationships/slide" Target="/ppt/slides/slide6.xml" Id="R9edb302d15b0460c" /><Relationship Type="http://schemas.openxmlformats.org/officeDocument/2006/relationships/slide" Target="/ppt/slides/slide7.xml" Id="Rb6e1fe2388974e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cde503f9114d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0e99a1ff84756" /><Relationship Type="http://schemas.openxmlformats.org/officeDocument/2006/relationships/theme" Target="/ppt/slideMasters/theme/theme1.xml" Id="Rcad866a02b5c40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f0e99a1ff847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c978d6ef94a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3210185284f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d8980cec441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c8be84d2c45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8cc1758ca4f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3bf80f81a40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0f051872e4b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LAB5E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LAB5E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LAB5E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LAB5E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LAB5E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LAB5E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8 754 847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3 109 624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2 632 029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3 179 865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6 000 185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LAB5E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BORUD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DARK GREY HOLDINGS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TIME EXPANDER VENTURES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LAB5E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Sluppenvegen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925 360 708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LAB5E AS</a:t>
            </a:r>
          </a:p>
        </p:txBody>
      </p:sp>
    </p:spTree>
  </p:cSld>
  <p:clrMapOvr>
    <a:masterClrMapping xmlns:a="http://schemas.openxmlformats.org/drawingml/2006/main"/>
  </p:clrMapOvr>
</p:sld>
</file>