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dbf1f86fd7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5663decec34faa"/>
  </p:sldMasterIdLst>
  <p:sldIdLst>
    <p:sldId xmlns:r="http://schemas.openxmlformats.org/officeDocument/2006/relationships" id="256" r:id="R0a6b5d01cc4f452e"/>
    <p:sldId xmlns:r="http://schemas.openxmlformats.org/officeDocument/2006/relationships" id="257" r:id="R5c8a260730524df9"/>
    <p:sldId xmlns:r="http://schemas.openxmlformats.org/officeDocument/2006/relationships" id="258" r:id="Re5b2f45ccf094173"/>
    <p:sldId xmlns:r="http://schemas.openxmlformats.org/officeDocument/2006/relationships" id="259" r:id="Re5f4a1a5bf4a48d5"/>
    <p:sldId xmlns:r="http://schemas.openxmlformats.org/officeDocument/2006/relationships" id="260" r:id="R137118cf654444a2"/>
    <p:sldId xmlns:r="http://schemas.openxmlformats.org/officeDocument/2006/relationships" id="261" r:id="R286c734f5a9846fb"/>
    <p:sldId xmlns:r="http://schemas.openxmlformats.org/officeDocument/2006/relationships" id="262" r:id="Ra4a1aa96d3eb4e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663decec34faa" /><Relationship Type="http://schemas.openxmlformats.org/officeDocument/2006/relationships/slide" Target="/ppt/slides/slide1.xml" Id="R0a6b5d01cc4f452e" /><Relationship Type="http://schemas.openxmlformats.org/officeDocument/2006/relationships/slide" Target="/ppt/slides/slide2.xml" Id="R5c8a260730524df9" /><Relationship Type="http://schemas.openxmlformats.org/officeDocument/2006/relationships/slide" Target="/ppt/slides/slide3.xml" Id="Re5b2f45ccf094173" /><Relationship Type="http://schemas.openxmlformats.org/officeDocument/2006/relationships/slide" Target="/ppt/slides/slide4.xml" Id="Re5f4a1a5bf4a48d5" /><Relationship Type="http://schemas.openxmlformats.org/officeDocument/2006/relationships/slide" Target="/ppt/slides/slide5.xml" Id="R137118cf654444a2" /><Relationship Type="http://schemas.openxmlformats.org/officeDocument/2006/relationships/slide" Target="/ppt/slides/slide6.xml" Id="R286c734f5a9846fb" /><Relationship Type="http://schemas.openxmlformats.org/officeDocument/2006/relationships/slide" Target="/ppt/slides/slide7.xml" Id="Ra4a1aa96d3eb4e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3300047d4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0351556904c04" /><Relationship Type="http://schemas.openxmlformats.org/officeDocument/2006/relationships/theme" Target="/ppt/slideMasters/theme/theme1.xml" Id="R7b6bc21730bc44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0351556904c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2ba379a72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d6f027d2944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32ceb4cc1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3c4fd07a34c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ce65c8e9b4f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f4ad28a1f4c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359222102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ALEXANDER ZARATE FREZ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ZARATE FREZ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ZARATE FREZ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ZARATE FREZ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ZARATE FREZ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ZARATE FREZ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ZARATE FREZ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ZARATE FREZ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ZARATE FREZ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925 367 672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ZARATE FREZ AS</a:t>
            </a:r>
          </a:p>
        </p:txBody>
      </p:sp>
    </p:spTree>
  </p:cSld>
  <p:clrMapOvr>
    <a:masterClrMapping xmlns:a="http://schemas.openxmlformats.org/drawingml/2006/main"/>
  </p:clrMapOvr>
</p:sld>
</file>