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87c831c7ba48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5cec719a5b4b26"/>
  </p:sldMasterIdLst>
  <p:sldIdLst>
    <p:sldId xmlns:r="http://schemas.openxmlformats.org/officeDocument/2006/relationships" id="256" r:id="Rcac7e1214100479d"/>
    <p:sldId xmlns:r="http://schemas.openxmlformats.org/officeDocument/2006/relationships" id="257" r:id="R74cd5832b98e432c"/>
    <p:sldId xmlns:r="http://schemas.openxmlformats.org/officeDocument/2006/relationships" id="258" r:id="Rfe24955a82254063"/>
    <p:sldId xmlns:r="http://schemas.openxmlformats.org/officeDocument/2006/relationships" id="259" r:id="R243b5907584e43d4"/>
    <p:sldId xmlns:r="http://schemas.openxmlformats.org/officeDocument/2006/relationships" id="260" r:id="Rb2c7c145710f4a81"/>
    <p:sldId xmlns:r="http://schemas.openxmlformats.org/officeDocument/2006/relationships" id="261" r:id="R4b28693d4e3c4df2"/>
    <p:sldId xmlns:r="http://schemas.openxmlformats.org/officeDocument/2006/relationships" id="262" r:id="R72b04381902c4d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5cec719a5b4b26" /><Relationship Type="http://schemas.openxmlformats.org/officeDocument/2006/relationships/slide" Target="/ppt/slides/slide1.xml" Id="Rcac7e1214100479d" /><Relationship Type="http://schemas.openxmlformats.org/officeDocument/2006/relationships/slide" Target="/ppt/slides/slide2.xml" Id="R74cd5832b98e432c" /><Relationship Type="http://schemas.openxmlformats.org/officeDocument/2006/relationships/slide" Target="/ppt/slides/slide3.xml" Id="Rfe24955a82254063" /><Relationship Type="http://schemas.openxmlformats.org/officeDocument/2006/relationships/slide" Target="/ppt/slides/slide4.xml" Id="R243b5907584e43d4" /><Relationship Type="http://schemas.openxmlformats.org/officeDocument/2006/relationships/slide" Target="/ppt/slides/slide5.xml" Id="Rb2c7c145710f4a81" /><Relationship Type="http://schemas.openxmlformats.org/officeDocument/2006/relationships/slide" Target="/ppt/slides/slide6.xml" Id="R4b28693d4e3c4df2" /><Relationship Type="http://schemas.openxmlformats.org/officeDocument/2006/relationships/slide" Target="/ppt/slides/slide7.xml" Id="R72b04381902c4d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0478d4487d4d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8ffcb1ea0450e" /><Relationship Type="http://schemas.openxmlformats.org/officeDocument/2006/relationships/theme" Target="/ppt/slideMasters/theme/theme1.xml" Id="Ra93805c6d27645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e8ffcb1ea045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b40a42a1e42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2e7b12e8a44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eb9b6659947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d13d80ffb47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d4fdfa9b04d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8095dec5f4c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020b9231a4f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JFK EYEWEAR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JFK EYEWEAR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JFK EYEWEAR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JFK EYEWEAR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JFK EYEWEAR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JFK EYEWEAR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−58 331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−101 748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173 814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JFK EYEWEAR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 FLORIAN SKOGLUND VOSS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SANDSTAA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JFK EYEWEAR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Kari Sandstaa, Hannevik terrasse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jfk@jfkeyewear.com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jfkeyewear.com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925 371 815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JFK EYEWEAR AS</a:t>
            </a:r>
          </a:p>
        </p:txBody>
      </p:sp>
    </p:spTree>
  </p:cSld>
  <p:clrMapOvr>
    <a:masterClrMapping xmlns:a="http://schemas.openxmlformats.org/drawingml/2006/main"/>
  </p:clrMapOvr>
</p:sld>
</file>