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40450999a343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a1b7a4e3284402"/>
  </p:sldMasterIdLst>
  <p:sldIdLst>
    <p:sldId xmlns:r="http://schemas.openxmlformats.org/officeDocument/2006/relationships" id="256" r:id="Refebd8cd8866457a"/>
    <p:sldId xmlns:r="http://schemas.openxmlformats.org/officeDocument/2006/relationships" id="257" r:id="Rac2bfc291d954ea5"/>
    <p:sldId xmlns:r="http://schemas.openxmlformats.org/officeDocument/2006/relationships" id="258" r:id="R4062363f631a4edf"/>
    <p:sldId xmlns:r="http://schemas.openxmlformats.org/officeDocument/2006/relationships" id="259" r:id="R0b964b942b8b45db"/>
    <p:sldId xmlns:r="http://schemas.openxmlformats.org/officeDocument/2006/relationships" id="260" r:id="Rdbc36fff2c27494c"/>
    <p:sldId xmlns:r="http://schemas.openxmlformats.org/officeDocument/2006/relationships" id="261" r:id="R7bebb2dd13c34046"/>
    <p:sldId xmlns:r="http://schemas.openxmlformats.org/officeDocument/2006/relationships" id="262" r:id="R207cf839a58842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a1b7a4e3284402" /><Relationship Type="http://schemas.openxmlformats.org/officeDocument/2006/relationships/slide" Target="/ppt/slides/slide1.xml" Id="Refebd8cd8866457a" /><Relationship Type="http://schemas.openxmlformats.org/officeDocument/2006/relationships/slide" Target="/ppt/slides/slide2.xml" Id="Rac2bfc291d954ea5" /><Relationship Type="http://schemas.openxmlformats.org/officeDocument/2006/relationships/slide" Target="/ppt/slides/slide3.xml" Id="R4062363f631a4edf" /><Relationship Type="http://schemas.openxmlformats.org/officeDocument/2006/relationships/slide" Target="/ppt/slides/slide4.xml" Id="R0b964b942b8b45db" /><Relationship Type="http://schemas.openxmlformats.org/officeDocument/2006/relationships/slide" Target="/ppt/slides/slide5.xml" Id="Rdbc36fff2c27494c" /><Relationship Type="http://schemas.openxmlformats.org/officeDocument/2006/relationships/slide" Target="/ppt/slides/slide6.xml" Id="R7bebb2dd13c34046" /><Relationship Type="http://schemas.openxmlformats.org/officeDocument/2006/relationships/slide" Target="/ppt/slides/slide7.xml" Id="R207cf839a58842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a8bd895e0640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cd6943bc4345b5" /><Relationship Type="http://schemas.openxmlformats.org/officeDocument/2006/relationships/theme" Target="/ppt/slideMasters/theme/theme1.xml" Id="Re6985ccfb2834e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cd6943bc4345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4f3ee54d9e4c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ae16cbf6b84f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9b1bbb28694b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6715ca647443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06daaed9624b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b2a87ccac40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eecfe364fb4a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CONNECT ACCOUNTING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ACCOUNTING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CONNECT ACCOUNTING SERVICES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ACCOUNTING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ACCOUNTING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ACCOUNTING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2 471 707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989 067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800 256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790 095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1 205 877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ACCOUNTING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KOLSETH INVEST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ACCOUNTING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Bogstadveien 41A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mk@connectaccounting.no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925 375 160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ACCOUNTING SERVICES AS</a:t>
            </a:r>
          </a:p>
        </p:txBody>
      </p:sp>
    </p:spTree>
  </p:cSld>
  <p:clrMapOvr>
    <a:masterClrMapping xmlns:a="http://schemas.openxmlformats.org/drawingml/2006/main"/>
  </p:clrMapOvr>
</p:sld>
</file>