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70f1611628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8466a76bd421f"/>
  </p:sldMasterIdLst>
  <p:sldIdLst>
    <p:sldId xmlns:r="http://schemas.openxmlformats.org/officeDocument/2006/relationships" id="256" r:id="R6c888a450d3f4485"/>
    <p:sldId xmlns:r="http://schemas.openxmlformats.org/officeDocument/2006/relationships" id="257" r:id="Rbdab28603cf04a33"/>
    <p:sldId xmlns:r="http://schemas.openxmlformats.org/officeDocument/2006/relationships" id="258" r:id="Rdc933ce00721463e"/>
    <p:sldId xmlns:r="http://schemas.openxmlformats.org/officeDocument/2006/relationships" id="259" r:id="Rb7be6287c6494575"/>
    <p:sldId xmlns:r="http://schemas.openxmlformats.org/officeDocument/2006/relationships" id="260" r:id="R4c6c118dc5cd4eaa"/>
    <p:sldId xmlns:r="http://schemas.openxmlformats.org/officeDocument/2006/relationships" id="261" r:id="Re0abd4df98c3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8466a76bd421f" /><Relationship Type="http://schemas.openxmlformats.org/officeDocument/2006/relationships/slide" Target="/ppt/slides/slide1.xml" Id="R6c888a450d3f4485" /><Relationship Type="http://schemas.openxmlformats.org/officeDocument/2006/relationships/slide" Target="/ppt/slides/slide2.xml" Id="Rbdab28603cf04a33" /><Relationship Type="http://schemas.openxmlformats.org/officeDocument/2006/relationships/slide" Target="/ppt/slides/slide3.xml" Id="Rdc933ce00721463e" /><Relationship Type="http://schemas.openxmlformats.org/officeDocument/2006/relationships/slide" Target="/ppt/slides/slide4.xml" Id="Rb7be6287c6494575" /><Relationship Type="http://schemas.openxmlformats.org/officeDocument/2006/relationships/slide" Target="/ppt/slides/slide5.xml" Id="R4c6c118dc5cd4eaa" /><Relationship Type="http://schemas.openxmlformats.org/officeDocument/2006/relationships/slide" Target="/ppt/slides/slide6.xml" Id="Re0abd4df98c3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9a16f3018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c262e09446dc" /><Relationship Type="http://schemas.openxmlformats.org/officeDocument/2006/relationships/theme" Target="/ppt/slideMasters/theme/theme1.xml" Id="R2697e280d8e14b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65c262e09446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de6e55fb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f166d05a2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f5a1e688c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2e32a204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1a1db85c94f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704ee6c6b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SCALANDO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SCALANDO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MARIL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SIANTO INVEST AS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KIMAN INVEST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JOHANSEN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KAHM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CHRISTIAN DETLIE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925 377 309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SCALANDO HOLDING AS</a:t>
            </a:r>
          </a:p>
        </p:txBody>
      </p:sp>
    </p:spTree>
  </p:cSld>
  <p:clrMapOvr>
    <a:masterClrMapping xmlns:a="http://schemas.openxmlformats.org/drawingml/2006/main"/>
  </p:clrMapOvr>
</p:sld>
</file>