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580b362b3f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5d83a52bba4f7b"/>
  </p:sldMasterIdLst>
  <p:sldIdLst>
    <p:sldId xmlns:r="http://schemas.openxmlformats.org/officeDocument/2006/relationships" id="256" r:id="Rf2395b7d0e634009"/>
    <p:sldId xmlns:r="http://schemas.openxmlformats.org/officeDocument/2006/relationships" id="257" r:id="Rfa5ff8bdb80c4544"/>
    <p:sldId xmlns:r="http://schemas.openxmlformats.org/officeDocument/2006/relationships" id="258" r:id="Rad6fad2bad0343a0"/>
    <p:sldId xmlns:r="http://schemas.openxmlformats.org/officeDocument/2006/relationships" id="259" r:id="Rd093235530864ec5"/>
    <p:sldId xmlns:r="http://schemas.openxmlformats.org/officeDocument/2006/relationships" id="260" r:id="R35a819718afd47b2"/>
    <p:sldId xmlns:r="http://schemas.openxmlformats.org/officeDocument/2006/relationships" id="261" r:id="R5c92f6fb2985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d83a52bba4f7b" /><Relationship Type="http://schemas.openxmlformats.org/officeDocument/2006/relationships/slide" Target="/ppt/slides/slide1.xml" Id="Rf2395b7d0e634009" /><Relationship Type="http://schemas.openxmlformats.org/officeDocument/2006/relationships/slide" Target="/ppt/slides/slide2.xml" Id="Rfa5ff8bdb80c4544" /><Relationship Type="http://schemas.openxmlformats.org/officeDocument/2006/relationships/slide" Target="/ppt/slides/slide3.xml" Id="Rad6fad2bad0343a0" /><Relationship Type="http://schemas.openxmlformats.org/officeDocument/2006/relationships/slide" Target="/ppt/slides/slide4.xml" Id="Rd093235530864ec5" /><Relationship Type="http://schemas.openxmlformats.org/officeDocument/2006/relationships/slide" Target="/ppt/slides/slide5.xml" Id="R35a819718afd47b2" /><Relationship Type="http://schemas.openxmlformats.org/officeDocument/2006/relationships/slide" Target="/ppt/slides/slide6.xml" Id="R5c92f6fb2985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ed639d1114c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9b5367ddf4aec" /><Relationship Type="http://schemas.openxmlformats.org/officeDocument/2006/relationships/theme" Target="/ppt/slideMasters/theme/theme1.xml" Id="Rb0f76c5b118549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e9b5367ddf4a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6afe11983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a8cd5d23f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734f8404e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32a27e0e644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5ce3128f44d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f4d09353641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ALFANOR 20070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Billingstadåsen 31C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925 377 546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20070 AS</a:t>
            </a:r>
          </a:p>
        </p:txBody>
      </p:sp>
    </p:spTree>
  </p:cSld>
  <p:clrMapOvr>
    <a:masterClrMapping xmlns:a="http://schemas.openxmlformats.org/drawingml/2006/main"/>
  </p:clrMapOvr>
</p:sld>
</file>