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8e8dc889d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2cb168e864a28"/>
  </p:sldMasterIdLst>
  <p:sldIdLst>
    <p:sldId xmlns:r="http://schemas.openxmlformats.org/officeDocument/2006/relationships" id="256" r:id="R464a6142c89d4af4"/>
    <p:sldId xmlns:r="http://schemas.openxmlformats.org/officeDocument/2006/relationships" id="257" r:id="R46a1485894224014"/>
    <p:sldId xmlns:r="http://schemas.openxmlformats.org/officeDocument/2006/relationships" id="258" r:id="R8562789170264a79"/>
    <p:sldId xmlns:r="http://schemas.openxmlformats.org/officeDocument/2006/relationships" id="259" r:id="Rb94d5ac9d89144be"/>
    <p:sldId xmlns:r="http://schemas.openxmlformats.org/officeDocument/2006/relationships" id="260" r:id="R64c9c56aafbc4e91"/>
    <p:sldId xmlns:r="http://schemas.openxmlformats.org/officeDocument/2006/relationships" id="261" r:id="Re42b39176fcd4f33"/>
    <p:sldId xmlns:r="http://schemas.openxmlformats.org/officeDocument/2006/relationships" id="262" r:id="Rd68d28dd2af9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2cb168e864a28" /><Relationship Type="http://schemas.openxmlformats.org/officeDocument/2006/relationships/slide" Target="/ppt/slides/slide1.xml" Id="R464a6142c89d4af4" /><Relationship Type="http://schemas.openxmlformats.org/officeDocument/2006/relationships/slide" Target="/ppt/slides/slide2.xml" Id="R46a1485894224014" /><Relationship Type="http://schemas.openxmlformats.org/officeDocument/2006/relationships/slide" Target="/ppt/slides/slide3.xml" Id="R8562789170264a79" /><Relationship Type="http://schemas.openxmlformats.org/officeDocument/2006/relationships/slide" Target="/ppt/slides/slide4.xml" Id="Rb94d5ac9d89144be" /><Relationship Type="http://schemas.openxmlformats.org/officeDocument/2006/relationships/slide" Target="/ppt/slides/slide5.xml" Id="R64c9c56aafbc4e91" /><Relationship Type="http://schemas.openxmlformats.org/officeDocument/2006/relationships/slide" Target="/ppt/slides/slide6.xml" Id="Re42b39176fcd4f33" /><Relationship Type="http://schemas.openxmlformats.org/officeDocument/2006/relationships/slide" Target="/ppt/slides/slide7.xml" Id="Rd68d28dd2af9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2351fe013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4870257ff4804" /><Relationship Type="http://schemas.openxmlformats.org/officeDocument/2006/relationships/theme" Target="/ppt/slideMasters/theme/theme1.xml" Id="R748e4db51e50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4870257ff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2859c4a9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f8d9c8fbd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09e78fb0d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6b21c2971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646e091a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a3d61f49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0921c8adc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20070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20070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GAUTAM SURAJ KUMARI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Billingstadåsen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925 377 546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