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3b468297446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e5b00825a4449"/>
  </p:sldMasterIdLst>
  <p:sldIdLst>
    <p:sldId xmlns:r="http://schemas.openxmlformats.org/officeDocument/2006/relationships" id="256" r:id="R1241b9cec32546c4"/>
    <p:sldId xmlns:r="http://schemas.openxmlformats.org/officeDocument/2006/relationships" id="257" r:id="R5ea1bc1611e04411"/>
    <p:sldId xmlns:r="http://schemas.openxmlformats.org/officeDocument/2006/relationships" id="258" r:id="R413e63f36af341b9"/>
    <p:sldId xmlns:r="http://schemas.openxmlformats.org/officeDocument/2006/relationships" id="259" r:id="R00b2379152d146f1"/>
    <p:sldId xmlns:r="http://schemas.openxmlformats.org/officeDocument/2006/relationships" id="260" r:id="R0a7807d18d0d490d"/>
    <p:sldId xmlns:r="http://schemas.openxmlformats.org/officeDocument/2006/relationships" id="261" r:id="R402b6e1c30a649a7"/>
    <p:sldId xmlns:r="http://schemas.openxmlformats.org/officeDocument/2006/relationships" id="262" r:id="R06bf865b49a4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e5b00825a4449" /><Relationship Type="http://schemas.openxmlformats.org/officeDocument/2006/relationships/slide" Target="/ppt/slides/slide1.xml" Id="R1241b9cec32546c4" /><Relationship Type="http://schemas.openxmlformats.org/officeDocument/2006/relationships/slide" Target="/ppt/slides/slide2.xml" Id="R5ea1bc1611e04411" /><Relationship Type="http://schemas.openxmlformats.org/officeDocument/2006/relationships/slide" Target="/ppt/slides/slide3.xml" Id="R413e63f36af341b9" /><Relationship Type="http://schemas.openxmlformats.org/officeDocument/2006/relationships/slide" Target="/ppt/slides/slide4.xml" Id="R00b2379152d146f1" /><Relationship Type="http://schemas.openxmlformats.org/officeDocument/2006/relationships/slide" Target="/ppt/slides/slide5.xml" Id="R0a7807d18d0d490d" /><Relationship Type="http://schemas.openxmlformats.org/officeDocument/2006/relationships/slide" Target="/ppt/slides/slide6.xml" Id="R402b6e1c30a649a7" /><Relationship Type="http://schemas.openxmlformats.org/officeDocument/2006/relationships/slide" Target="/ppt/slides/slide7.xml" Id="R06bf865b49a4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42ddc0323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8ceb959d24589" /><Relationship Type="http://schemas.openxmlformats.org/officeDocument/2006/relationships/theme" Target="/ppt/slideMasters/theme/theme1.xml" Id="R7a039b75792d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8ceb959d2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3fb6e043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c7753a57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c7c7c43f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d5e5ace2446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aeeeeccbf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86ab8aef2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2139ff3f5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WINDFELDT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WINDFELDT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36 309 706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37 748 337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CECILIE BERENTSEN WINDFELDT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FREDRIK BERENTSEN WINDFELDT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WINDFELDT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WINDFELDT INVESTMENT AS</a:t>
            </a:r>
          </a:p>
        </p:txBody>
      </p:sp>
    </p:spTree>
  </p:cSld>
  <p:clrMapOvr>
    <a:masterClrMapping xmlns:a="http://schemas.openxmlformats.org/drawingml/2006/main"/>
  </p:clrMapOvr>
</p:sld>
</file>