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09cc3e19f048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df3b04c4064c29"/>
  </p:sldMasterIdLst>
  <p:sldIdLst>
    <p:sldId xmlns:r="http://schemas.openxmlformats.org/officeDocument/2006/relationships" id="256" r:id="R9ac8afe1f77646ea"/>
    <p:sldId xmlns:r="http://schemas.openxmlformats.org/officeDocument/2006/relationships" id="257" r:id="R10fd3abf3fb64aca"/>
    <p:sldId xmlns:r="http://schemas.openxmlformats.org/officeDocument/2006/relationships" id="258" r:id="R846283f775ce476e"/>
    <p:sldId xmlns:r="http://schemas.openxmlformats.org/officeDocument/2006/relationships" id="259" r:id="Rc6995ce410084e76"/>
    <p:sldId xmlns:r="http://schemas.openxmlformats.org/officeDocument/2006/relationships" id="260" r:id="Rb7085ebc3ebe466c"/>
    <p:sldId xmlns:r="http://schemas.openxmlformats.org/officeDocument/2006/relationships" id="261" r:id="R5a26ad715d28466e"/>
    <p:sldId xmlns:r="http://schemas.openxmlformats.org/officeDocument/2006/relationships" id="262" r:id="R90bc7b5fe69149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df3b04c4064c29" /><Relationship Type="http://schemas.openxmlformats.org/officeDocument/2006/relationships/slide" Target="/ppt/slides/slide1.xml" Id="R9ac8afe1f77646ea" /><Relationship Type="http://schemas.openxmlformats.org/officeDocument/2006/relationships/slide" Target="/ppt/slides/slide2.xml" Id="R10fd3abf3fb64aca" /><Relationship Type="http://schemas.openxmlformats.org/officeDocument/2006/relationships/slide" Target="/ppt/slides/slide3.xml" Id="R846283f775ce476e" /><Relationship Type="http://schemas.openxmlformats.org/officeDocument/2006/relationships/slide" Target="/ppt/slides/slide4.xml" Id="Rc6995ce410084e76" /><Relationship Type="http://schemas.openxmlformats.org/officeDocument/2006/relationships/slide" Target="/ppt/slides/slide5.xml" Id="Rb7085ebc3ebe466c" /><Relationship Type="http://schemas.openxmlformats.org/officeDocument/2006/relationships/slide" Target="/ppt/slides/slide6.xml" Id="R5a26ad715d28466e" /><Relationship Type="http://schemas.openxmlformats.org/officeDocument/2006/relationships/slide" Target="/ppt/slides/slide7.xml" Id="R90bc7b5fe69149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a211ac95b74e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ee4a5873344067" /><Relationship Type="http://schemas.openxmlformats.org/officeDocument/2006/relationships/theme" Target="/ppt/slideMasters/theme/theme1.xml" Id="R29764406eef44e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ee4a58733440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4a5f3f2f574b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cafe8053b241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7cf1bbb42b49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f876f7cfc24e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fc9b14aa4a4e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05fc7f00b48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9868a71f5546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JUSSI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JUSSI HOLDING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−745 413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844 777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21 705 332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23 751 504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JØRGEN BORGE LAUNES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VILA HOLDING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Strandgate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4610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925 379 727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JUSSI HOLDING AS</a:t>
            </a:r>
          </a:p>
        </p:txBody>
      </p:sp>
    </p:spTree>
  </p:cSld>
  <p:clrMapOvr>
    <a:masterClrMapping xmlns:a="http://schemas.openxmlformats.org/drawingml/2006/main"/>
  </p:clrMapOvr>
</p:sld>
</file>