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cd979288014d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1665ebd57433f"/>
  </p:sldMasterIdLst>
  <p:sldIdLst>
    <p:sldId xmlns:r="http://schemas.openxmlformats.org/officeDocument/2006/relationships" id="256" r:id="R16b517cfc896415b"/>
    <p:sldId xmlns:r="http://schemas.openxmlformats.org/officeDocument/2006/relationships" id="257" r:id="R0a9b94842d61454c"/>
    <p:sldId xmlns:r="http://schemas.openxmlformats.org/officeDocument/2006/relationships" id="258" r:id="R1cd8a8ead8684819"/>
    <p:sldId xmlns:r="http://schemas.openxmlformats.org/officeDocument/2006/relationships" id="259" r:id="Re0ca9cf57cd54b77"/>
    <p:sldId xmlns:r="http://schemas.openxmlformats.org/officeDocument/2006/relationships" id="260" r:id="Rd59cffff4ed54b16"/>
    <p:sldId xmlns:r="http://schemas.openxmlformats.org/officeDocument/2006/relationships" id="261" r:id="R8f569b1673534f8a"/>
    <p:sldId xmlns:r="http://schemas.openxmlformats.org/officeDocument/2006/relationships" id="262" r:id="R42ff30e9ef5949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1665ebd57433f" /><Relationship Type="http://schemas.openxmlformats.org/officeDocument/2006/relationships/slide" Target="/ppt/slides/slide1.xml" Id="R16b517cfc896415b" /><Relationship Type="http://schemas.openxmlformats.org/officeDocument/2006/relationships/slide" Target="/ppt/slides/slide2.xml" Id="R0a9b94842d61454c" /><Relationship Type="http://schemas.openxmlformats.org/officeDocument/2006/relationships/slide" Target="/ppt/slides/slide3.xml" Id="R1cd8a8ead8684819" /><Relationship Type="http://schemas.openxmlformats.org/officeDocument/2006/relationships/slide" Target="/ppt/slides/slide4.xml" Id="Re0ca9cf57cd54b77" /><Relationship Type="http://schemas.openxmlformats.org/officeDocument/2006/relationships/slide" Target="/ppt/slides/slide5.xml" Id="Rd59cffff4ed54b16" /><Relationship Type="http://schemas.openxmlformats.org/officeDocument/2006/relationships/slide" Target="/ppt/slides/slide6.xml" Id="R8f569b1673534f8a" /><Relationship Type="http://schemas.openxmlformats.org/officeDocument/2006/relationships/slide" Target="/ppt/slides/slide7.xml" Id="R42ff30e9ef5949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277ae3821947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3a0016415e4f57" /><Relationship Type="http://schemas.openxmlformats.org/officeDocument/2006/relationships/theme" Target="/ppt/slideMasters/theme/theme1.xml" Id="Rf40c1cbae3c4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3a0016415e4f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e3806746d40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da041f2a845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b7054d5e24f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d2b68201743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69e4b5849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a79911bbb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997381f0b48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SKS NETTHANDEL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SKS NETTHANDEL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−284 993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 KRISTINE STØLEN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Revahaugen 10D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925 379 913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SKS NETTHANDEL AS</a:t>
            </a:r>
          </a:p>
        </p:txBody>
      </p:sp>
    </p:spTree>
  </p:cSld>
  <p:clrMapOvr>
    <a:masterClrMapping xmlns:a="http://schemas.openxmlformats.org/drawingml/2006/main"/>
  </p:clrMapOvr>
</p:sld>
</file>