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b0ae19746464bd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66b2e3a3b674787"/>
  </p:sldMasterIdLst>
  <p:sldIdLst>
    <p:sldId xmlns:r="http://schemas.openxmlformats.org/officeDocument/2006/relationships" id="256" r:id="R37cb82bbc9c84e90"/>
    <p:sldId xmlns:r="http://schemas.openxmlformats.org/officeDocument/2006/relationships" id="257" r:id="R7109df68b5ae4a44"/>
    <p:sldId xmlns:r="http://schemas.openxmlformats.org/officeDocument/2006/relationships" id="258" r:id="R2202e65c1c264692"/>
    <p:sldId xmlns:r="http://schemas.openxmlformats.org/officeDocument/2006/relationships" id="259" r:id="R6f30f4e50eed47f0"/>
    <p:sldId xmlns:r="http://schemas.openxmlformats.org/officeDocument/2006/relationships" id="260" r:id="R2729b77a20c44dbf"/>
    <p:sldId xmlns:r="http://schemas.openxmlformats.org/officeDocument/2006/relationships" id="261" r:id="R3b7514af63cc4a76"/>
    <p:sldId xmlns:r="http://schemas.openxmlformats.org/officeDocument/2006/relationships" id="262" r:id="R43c1325e72404c3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66b2e3a3b674787" /><Relationship Type="http://schemas.openxmlformats.org/officeDocument/2006/relationships/slide" Target="/ppt/slides/slide1.xml" Id="R37cb82bbc9c84e90" /><Relationship Type="http://schemas.openxmlformats.org/officeDocument/2006/relationships/slide" Target="/ppt/slides/slide2.xml" Id="R7109df68b5ae4a44" /><Relationship Type="http://schemas.openxmlformats.org/officeDocument/2006/relationships/slide" Target="/ppt/slides/slide3.xml" Id="R2202e65c1c264692" /><Relationship Type="http://schemas.openxmlformats.org/officeDocument/2006/relationships/slide" Target="/ppt/slides/slide4.xml" Id="R6f30f4e50eed47f0" /><Relationship Type="http://schemas.openxmlformats.org/officeDocument/2006/relationships/slide" Target="/ppt/slides/slide5.xml" Id="R2729b77a20c44dbf" /><Relationship Type="http://schemas.openxmlformats.org/officeDocument/2006/relationships/slide" Target="/ppt/slides/slide6.xml" Id="R3b7514af63cc4a76" /><Relationship Type="http://schemas.openxmlformats.org/officeDocument/2006/relationships/slide" Target="/ppt/slides/slide7.xml" Id="R43c1325e72404c3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9b9ba86e5b4cb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8a71c68bd24c1e" /><Relationship Type="http://schemas.openxmlformats.org/officeDocument/2006/relationships/theme" Target="/ppt/slideMasters/theme/theme1.xml" Id="R15a3a49259704b9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a8a71c68bd24c1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cd4bc0745a4dc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8718261959483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5a57992fe5471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ee7968291c463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7cdd13ab96452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3028af909c4d7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4a294291c14db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AQUAMADAL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AQUAMADAL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AQUAMADAL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AQUAMADAL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AQUAMADAL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AQUAMADAL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502 738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352 512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289 236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3 722 660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3 922 346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AQUAMADAL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KRISTIAN KIHLE ATTRAMADAL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AQUAMADAL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Oddahagen 1B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4031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925 382 949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AQUAMADAL AS</a:t>
            </a:r>
          </a:p>
        </p:txBody>
      </p:sp>
    </p:spTree>
  </p:cSld>
  <p:clrMapOvr>
    <a:masterClrMapping xmlns:a="http://schemas.openxmlformats.org/drawingml/2006/main"/>
  </p:clrMapOvr>
</p:sld>
</file>